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86" r:id="rId4"/>
    <p:sldId id="273" r:id="rId5"/>
    <p:sldId id="275" r:id="rId6"/>
    <p:sldId id="274" r:id="rId7"/>
    <p:sldId id="276" r:id="rId8"/>
    <p:sldId id="277" r:id="rId9"/>
    <p:sldId id="278" r:id="rId10"/>
    <p:sldId id="258" r:id="rId11"/>
    <p:sldId id="280" r:id="rId12"/>
    <p:sldId id="281" r:id="rId13"/>
    <p:sldId id="282" r:id="rId14"/>
    <p:sldId id="284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1F83E8-BE11-453A-B55A-AAD5281FEA6C}" v="931" dt="2026-01-22T22:30:31.0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A Western" userId="dcef652c-ff1b-49de-9bcf-1407dffee09b" providerId="ADAL" clId="{5CF7F4AB-570A-4F85-8DF5-F873B11CD3A1}"/>
    <pc:docChg chg="undo custSel addSld delSld modSld sldOrd">
      <pc:chgData name="Mr A Western" userId="dcef652c-ff1b-49de-9bcf-1407dffee09b" providerId="ADAL" clId="{5CF7F4AB-570A-4F85-8DF5-F873B11CD3A1}" dt="2026-01-22T22:30:31.049" v="1657"/>
      <pc:docMkLst>
        <pc:docMk/>
      </pc:docMkLst>
      <pc:sldChg chg="addSp modSp">
        <pc:chgData name="Mr A Western" userId="dcef652c-ff1b-49de-9bcf-1407dffee09b" providerId="ADAL" clId="{5CF7F4AB-570A-4F85-8DF5-F873B11CD3A1}" dt="2026-01-22T14:16:09.297" v="1230"/>
        <pc:sldMkLst>
          <pc:docMk/>
          <pc:sldMk cId="0" sldId="257"/>
        </pc:sldMkLst>
        <pc:picChg chg="add mod">
          <ac:chgData name="Mr A Western" userId="dcef652c-ff1b-49de-9bcf-1407dffee09b" providerId="ADAL" clId="{5CF7F4AB-570A-4F85-8DF5-F873B11CD3A1}" dt="2026-01-22T14:16:09.297" v="1230"/>
          <ac:picMkLst>
            <pc:docMk/>
            <pc:sldMk cId="0" sldId="257"/>
            <ac:picMk id="15" creationId="{6CB85F3A-EC89-89C7-65BD-832156BA3ADC}"/>
          </ac:picMkLst>
        </pc:picChg>
      </pc:sldChg>
      <pc:sldChg chg="addSp delSp modSp mod ord modAnim">
        <pc:chgData name="Mr A Western" userId="dcef652c-ff1b-49de-9bcf-1407dffee09b" providerId="ADAL" clId="{5CF7F4AB-570A-4F85-8DF5-F873B11CD3A1}" dt="2026-01-22T22:30:31.049" v="1657"/>
        <pc:sldMkLst>
          <pc:docMk/>
          <pc:sldMk cId="0" sldId="258"/>
        </pc:sldMkLst>
        <pc:spChg chg="add mod">
          <ac:chgData name="Mr A Western" userId="dcef652c-ff1b-49de-9bcf-1407dffee09b" providerId="ADAL" clId="{5CF7F4AB-570A-4F85-8DF5-F873B11CD3A1}" dt="2026-01-22T22:30:21.754" v="1656" actId="1038"/>
          <ac:spMkLst>
            <pc:docMk/>
            <pc:sldMk cId="0" sldId="258"/>
            <ac:spMk id="15" creationId="{365E3F3C-2884-88B8-9BCA-2F69A741A0C4}"/>
          </ac:spMkLst>
        </pc:spChg>
        <pc:picChg chg="del">
          <ac:chgData name="Mr A Western" userId="dcef652c-ff1b-49de-9bcf-1407dffee09b" providerId="ADAL" clId="{5CF7F4AB-570A-4F85-8DF5-F873B11CD3A1}" dt="2026-01-21T12:38:03.818" v="328" actId="478"/>
          <ac:picMkLst>
            <pc:docMk/>
            <pc:sldMk cId="0" sldId="258"/>
            <ac:picMk id="16" creationId="{16E995D9-F871-55C7-3AF3-C2CFF3F6EE24}"/>
          </ac:picMkLst>
        </pc:picChg>
        <pc:picChg chg="add mod">
          <ac:chgData name="Mr A Western" userId="dcef652c-ff1b-49de-9bcf-1407dffee09b" providerId="ADAL" clId="{5CF7F4AB-570A-4F85-8DF5-F873B11CD3A1}" dt="2026-01-21T12:41:42.249" v="337" actId="1037"/>
          <ac:picMkLst>
            <pc:docMk/>
            <pc:sldMk cId="0" sldId="258"/>
            <ac:picMk id="18" creationId="{0CD01A0F-E5AB-42D6-78A6-8E5ABBC4AC9E}"/>
          </ac:picMkLst>
        </pc:picChg>
      </pc:sldChg>
      <pc:sldChg chg="addSp delSp modSp mod modAnim">
        <pc:chgData name="Mr A Western" userId="dcef652c-ff1b-49de-9bcf-1407dffee09b" providerId="ADAL" clId="{5CF7F4AB-570A-4F85-8DF5-F873B11CD3A1}" dt="2026-01-22T16:31:06.682" v="1338" actId="404"/>
        <pc:sldMkLst>
          <pc:docMk/>
          <pc:sldMk cId="0" sldId="263"/>
        </pc:sldMkLst>
        <pc:spChg chg="add mod">
          <ac:chgData name="Mr A Western" userId="dcef652c-ff1b-49de-9bcf-1407dffee09b" providerId="ADAL" clId="{5CF7F4AB-570A-4F85-8DF5-F873B11CD3A1}" dt="2026-01-22T14:05:09.914" v="1090" actId="20577"/>
          <ac:spMkLst>
            <pc:docMk/>
            <pc:sldMk cId="0" sldId="263"/>
            <ac:spMk id="2" creationId="{5FF130A1-4CFC-A1C7-3D1A-B2ED8D0CDC4D}"/>
          </ac:spMkLst>
        </pc:spChg>
        <pc:spChg chg="add mod">
          <ac:chgData name="Mr A Western" userId="dcef652c-ff1b-49de-9bcf-1407dffee09b" providerId="ADAL" clId="{5CF7F4AB-570A-4F85-8DF5-F873B11CD3A1}" dt="2026-01-21T12:03:46.894" v="67" actId="14100"/>
          <ac:spMkLst>
            <pc:docMk/>
            <pc:sldMk cId="0" sldId="263"/>
            <ac:spMk id="13" creationId="{947251E2-B133-524D-5D68-ED9D3C024BAE}"/>
          </ac:spMkLst>
        </pc:spChg>
        <pc:spChg chg="mod">
          <ac:chgData name="Mr A Western" userId="dcef652c-ff1b-49de-9bcf-1407dffee09b" providerId="ADAL" clId="{5CF7F4AB-570A-4F85-8DF5-F873B11CD3A1}" dt="2026-01-22T16:31:06.682" v="1338" actId="404"/>
          <ac:spMkLst>
            <pc:docMk/>
            <pc:sldMk cId="0" sldId="263"/>
            <ac:spMk id="16" creationId="{00000000-0000-0000-0000-000000000000}"/>
          </ac:spMkLst>
        </pc:spChg>
        <pc:spChg chg="del">
          <ac:chgData name="Mr A Western" userId="dcef652c-ff1b-49de-9bcf-1407dffee09b" providerId="ADAL" clId="{5CF7F4AB-570A-4F85-8DF5-F873B11CD3A1}" dt="2026-01-21T12:01:55.308" v="1"/>
          <ac:spMkLst>
            <pc:docMk/>
            <pc:sldMk cId="0" sldId="263"/>
            <ac:spMk id="18" creationId="{00000000-0000-0000-0000-000000000000}"/>
          </ac:spMkLst>
        </pc:spChg>
      </pc:sldChg>
      <pc:sldChg chg="addSp modSp del mod ord">
        <pc:chgData name="Mr A Western" userId="dcef652c-ff1b-49de-9bcf-1407dffee09b" providerId="ADAL" clId="{5CF7F4AB-570A-4F85-8DF5-F873B11CD3A1}" dt="2026-01-21T12:08:37.500" v="251" actId="47"/>
        <pc:sldMkLst>
          <pc:docMk/>
          <pc:sldMk cId="3602058991" sldId="270"/>
        </pc:sldMkLst>
        <pc:spChg chg="add mod">
          <ac:chgData name="Mr A Western" userId="dcef652c-ff1b-49de-9bcf-1407dffee09b" providerId="ADAL" clId="{5CF7F4AB-570A-4F85-8DF5-F873B11CD3A1}" dt="2026-01-21T12:07:57.243" v="247"/>
          <ac:spMkLst>
            <pc:docMk/>
            <pc:sldMk cId="3602058991" sldId="270"/>
            <ac:spMk id="3" creationId="{033E7E23-632D-D133-A616-CCF05C589CAF}"/>
          </ac:spMkLst>
        </pc:spChg>
        <pc:spChg chg="mod">
          <ac:chgData name="Mr A Western" userId="dcef652c-ff1b-49de-9bcf-1407dffee09b" providerId="ADAL" clId="{5CF7F4AB-570A-4F85-8DF5-F873B11CD3A1}" dt="2026-01-21T12:07:43.631" v="246" actId="403"/>
          <ac:spMkLst>
            <pc:docMk/>
            <pc:sldMk cId="3602058991" sldId="270"/>
            <ac:spMk id="25" creationId="{09797214-31DD-FBF3-C7A1-2B217E8FFEAC}"/>
          </ac:spMkLst>
        </pc:spChg>
      </pc:sldChg>
      <pc:sldChg chg="modSp add mod">
        <pc:chgData name="Mr A Western" userId="dcef652c-ff1b-49de-9bcf-1407dffee09b" providerId="ADAL" clId="{5CF7F4AB-570A-4F85-8DF5-F873B11CD3A1}" dt="2026-01-22T14:13:12.856" v="1229" actId="20577"/>
        <pc:sldMkLst>
          <pc:docMk/>
          <pc:sldMk cId="0" sldId="271"/>
        </pc:sldMkLst>
        <pc:spChg chg="mod">
          <ac:chgData name="Mr A Western" userId="dcef652c-ff1b-49de-9bcf-1407dffee09b" providerId="ADAL" clId="{5CF7F4AB-570A-4F85-8DF5-F873B11CD3A1}" dt="2026-01-22T14:12:47.163" v="1199" actId="1035"/>
          <ac:spMkLst>
            <pc:docMk/>
            <pc:sldMk cId="0" sldId="271"/>
            <ac:spMk id="7" creationId="{00000000-0000-0000-0000-000000000000}"/>
          </ac:spMkLst>
        </pc:spChg>
        <pc:spChg chg="mod">
          <ac:chgData name="Mr A Western" userId="dcef652c-ff1b-49de-9bcf-1407dffee09b" providerId="ADAL" clId="{5CF7F4AB-570A-4F85-8DF5-F873B11CD3A1}" dt="2026-01-22T14:12:43.255" v="1197" actId="1036"/>
          <ac:spMkLst>
            <pc:docMk/>
            <pc:sldMk cId="0" sldId="271"/>
            <ac:spMk id="8" creationId="{00000000-0000-0000-0000-000000000000}"/>
          </ac:spMkLst>
        </pc:spChg>
        <pc:spChg chg="mod">
          <ac:chgData name="Mr A Western" userId="dcef652c-ff1b-49de-9bcf-1407dffee09b" providerId="ADAL" clId="{5CF7F4AB-570A-4F85-8DF5-F873B11CD3A1}" dt="2026-01-22T14:12:50.334" v="1206" actId="1038"/>
          <ac:spMkLst>
            <pc:docMk/>
            <pc:sldMk cId="0" sldId="271"/>
            <ac:spMk id="9" creationId="{00000000-0000-0000-0000-000000000000}"/>
          </ac:spMkLst>
        </pc:spChg>
        <pc:spChg chg="mod">
          <ac:chgData name="Mr A Western" userId="dcef652c-ff1b-49de-9bcf-1407dffee09b" providerId="ADAL" clId="{5CF7F4AB-570A-4F85-8DF5-F873B11CD3A1}" dt="2026-01-22T14:13:12.856" v="1229" actId="20577"/>
          <ac:spMkLst>
            <pc:docMk/>
            <pc:sldMk cId="0" sldId="271"/>
            <ac:spMk id="16" creationId="{00000000-0000-0000-0000-000000000000}"/>
          </ac:spMkLst>
        </pc:spChg>
      </pc:sldChg>
      <pc:sldChg chg="del">
        <pc:chgData name="Mr A Western" userId="dcef652c-ff1b-49de-9bcf-1407dffee09b" providerId="ADAL" clId="{5CF7F4AB-570A-4F85-8DF5-F873B11CD3A1}" dt="2026-01-22T21:51:17.722" v="1369" actId="47"/>
        <pc:sldMkLst>
          <pc:docMk/>
          <pc:sldMk cId="3713176293" sldId="272"/>
        </pc:sldMkLst>
      </pc:sldChg>
      <pc:sldChg chg="addSp modSp add mod modAnim">
        <pc:chgData name="Mr A Western" userId="dcef652c-ff1b-49de-9bcf-1407dffee09b" providerId="ADAL" clId="{5CF7F4AB-570A-4F85-8DF5-F873B11CD3A1}" dt="2026-01-22T22:28:01.362" v="1630" actId="1035"/>
        <pc:sldMkLst>
          <pc:docMk/>
          <pc:sldMk cId="2730960910" sldId="273"/>
        </pc:sldMkLst>
        <pc:spChg chg="add mod">
          <ac:chgData name="Mr A Western" userId="dcef652c-ff1b-49de-9bcf-1407dffee09b" providerId="ADAL" clId="{5CF7F4AB-570A-4F85-8DF5-F873B11CD3A1}" dt="2026-01-22T22:27:52.679" v="1626" actId="1076"/>
          <ac:spMkLst>
            <pc:docMk/>
            <pc:sldMk cId="2730960910" sldId="273"/>
            <ac:spMk id="2" creationId="{925F306A-466D-9EDE-42C0-0D04D30D1F36}"/>
          </ac:spMkLst>
        </pc:spChg>
        <pc:spChg chg="add mod">
          <ac:chgData name="Mr A Western" userId="dcef652c-ff1b-49de-9bcf-1407dffee09b" providerId="ADAL" clId="{5CF7F4AB-570A-4F85-8DF5-F873B11CD3A1}" dt="2026-01-22T22:27:52.679" v="1626" actId="1076"/>
          <ac:spMkLst>
            <pc:docMk/>
            <pc:sldMk cId="2730960910" sldId="273"/>
            <ac:spMk id="13" creationId="{6678DDF1-E4F5-C4A1-D18C-F248F4ED8A34}"/>
          </ac:spMkLst>
        </pc:spChg>
        <pc:spChg chg="add mod">
          <ac:chgData name="Mr A Western" userId="dcef652c-ff1b-49de-9bcf-1407dffee09b" providerId="ADAL" clId="{5CF7F4AB-570A-4F85-8DF5-F873B11CD3A1}" dt="2026-01-22T22:28:01.362" v="1630" actId="1035"/>
          <ac:spMkLst>
            <pc:docMk/>
            <pc:sldMk cId="2730960910" sldId="273"/>
            <ac:spMk id="15" creationId="{AEB79B6D-90E0-53BD-DE4F-DCD3822A9EE2}"/>
          </ac:spMkLst>
        </pc:spChg>
        <pc:spChg chg="mod">
          <ac:chgData name="Mr A Western" userId="dcef652c-ff1b-49de-9bcf-1407dffee09b" providerId="ADAL" clId="{5CF7F4AB-570A-4F85-8DF5-F873B11CD3A1}" dt="2026-01-21T12:05:26.480" v="219" actId="20577"/>
          <ac:spMkLst>
            <pc:docMk/>
            <pc:sldMk cId="2730960910" sldId="273"/>
            <ac:spMk id="16" creationId="{0BA783FD-4549-9F26-1777-E60E90289A32}"/>
          </ac:spMkLst>
        </pc:spChg>
        <pc:spChg chg="add mod">
          <ac:chgData name="Mr A Western" userId="dcef652c-ff1b-49de-9bcf-1407dffee09b" providerId="ADAL" clId="{5CF7F4AB-570A-4F85-8DF5-F873B11CD3A1}" dt="2026-01-21T12:06:25.016" v="227"/>
          <ac:spMkLst>
            <pc:docMk/>
            <pc:sldMk cId="2730960910" sldId="273"/>
            <ac:spMk id="17" creationId="{1DD35309-7635-DD71-0780-E9188FEE023F}"/>
          </ac:spMkLst>
        </pc:spChg>
      </pc:sldChg>
      <pc:sldChg chg="addSp delSp modSp add mod modAnim">
        <pc:chgData name="Mr A Western" userId="dcef652c-ff1b-49de-9bcf-1407dffee09b" providerId="ADAL" clId="{5CF7F4AB-570A-4F85-8DF5-F873B11CD3A1}" dt="2026-01-21T12:08:23.531" v="250" actId="1076"/>
        <pc:sldMkLst>
          <pc:docMk/>
          <pc:sldMk cId="581048739" sldId="274"/>
        </pc:sldMkLst>
        <pc:spChg chg="add mod">
          <ac:chgData name="Mr A Western" userId="dcef652c-ff1b-49de-9bcf-1407dffee09b" providerId="ADAL" clId="{5CF7F4AB-570A-4F85-8DF5-F873B11CD3A1}" dt="2026-01-21T12:08:23.531" v="250" actId="1076"/>
          <ac:spMkLst>
            <pc:docMk/>
            <pc:sldMk cId="581048739" sldId="274"/>
            <ac:spMk id="13" creationId="{C96DF0DF-3FB8-6C5A-796C-D03777C3979C}"/>
          </ac:spMkLst>
        </pc:spChg>
        <pc:spChg chg="add mod">
          <ac:chgData name="Mr A Western" userId="dcef652c-ff1b-49de-9bcf-1407dffee09b" providerId="ADAL" clId="{5CF7F4AB-570A-4F85-8DF5-F873B11CD3A1}" dt="2026-01-21T12:08:23.531" v="250" actId="1076"/>
          <ac:spMkLst>
            <pc:docMk/>
            <pc:sldMk cId="581048739" sldId="274"/>
            <ac:spMk id="15" creationId="{D4A174C0-9396-EE2C-F395-E33ADEBEF7A3}"/>
          </ac:spMkLst>
        </pc:spChg>
        <pc:spChg chg="del">
          <ac:chgData name="Mr A Western" userId="dcef652c-ff1b-49de-9bcf-1407dffee09b" providerId="ADAL" clId="{5CF7F4AB-570A-4F85-8DF5-F873B11CD3A1}" dt="2026-01-21T12:08:09.146" v="248" actId="478"/>
          <ac:spMkLst>
            <pc:docMk/>
            <pc:sldMk cId="581048739" sldId="274"/>
            <ac:spMk id="16" creationId="{11CD64C9-0345-8A8D-5583-0A313FA01315}"/>
          </ac:spMkLst>
        </pc:spChg>
        <pc:spChg chg="add mod">
          <ac:chgData name="Mr A Western" userId="dcef652c-ff1b-49de-9bcf-1407dffee09b" providerId="ADAL" clId="{5CF7F4AB-570A-4F85-8DF5-F873B11CD3A1}" dt="2026-01-21T12:08:23.531" v="250" actId="1076"/>
          <ac:spMkLst>
            <pc:docMk/>
            <pc:sldMk cId="581048739" sldId="274"/>
            <ac:spMk id="17" creationId="{32D236C4-FEAC-3D94-BCC6-296811927845}"/>
          </ac:spMkLst>
        </pc:spChg>
        <pc:spChg chg="add mod">
          <ac:chgData name="Mr A Western" userId="dcef652c-ff1b-49de-9bcf-1407dffee09b" providerId="ADAL" clId="{5CF7F4AB-570A-4F85-8DF5-F873B11CD3A1}" dt="2026-01-21T12:08:23.531" v="250" actId="1076"/>
          <ac:spMkLst>
            <pc:docMk/>
            <pc:sldMk cId="581048739" sldId="274"/>
            <ac:spMk id="18" creationId="{CDF4886A-ACCC-70BD-1B20-796F5F191DFE}"/>
          </ac:spMkLst>
        </pc:spChg>
        <pc:spChg chg="add mod">
          <ac:chgData name="Mr A Western" userId="dcef652c-ff1b-49de-9bcf-1407dffee09b" providerId="ADAL" clId="{5CF7F4AB-570A-4F85-8DF5-F873B11CD3A1}" dt="2026-01-21T12:08:23.531" v="250" actId="1076"/>
          <ac:spMkLst>
            <pc:docMk/>
            <pc:sldMk cId="581048739" sldId="274"/>
            <ac:spMk id="19" creationId="{AF3AD34C-EDA2-E404-6FF7-6B8AE7F7447B}"/>
          </ac:spMkLst>
        </pc:spChg>
        <pc:spChg chg="add mod">
          <ac:chgData name="Mr A Western" userId="dcef652c-ff1b-49de-9bcf-1407dffee09b" providerId="ADAL" clId="{5CF7F4AB-570A-4F85-8DF5-F873B11CD3A1}" dt="2026-01-21T12:08:23.531" v="250" actId="1076"/>
          <ac:spMkLst>
            <pc:docMk/>
            <pc:sldMk cId="581048739" sldId="274"/>
            <ac:spMk id="23" creationId="{00049CC7-947B-EE4C-5411-8F162D91D14B}"/>
          </ac:spMkLst>
        </pc:spChg>
        <pc:spChg chg="add mod">
          <ac:chgData name="Mr A Western" userId="dcef652c-ff1b-49de-9bcf-1407dffee09b" providerId="ADAL" clId="{5CF7F4AB-570A-4F85-8DF5-F873B11CD3A1}" dt="2026-01-21T12:08:23.531" v="250" actId="1076"/>
          <ac:spMkLst>
            <pc:docMk/>
            <pc:sldMk cId="581048739" sldId="274"/>
            <ac:spMk id="24" creationId="{188B0B08-4CA4-C453-88CC-D47D7D9244D0}"/>
          </ac:spMkLst>
        </pc:spChg>
        <pc:spChg chg="add mod">
          <ac:chgData name="Mr A Western" userId="dcef652c-ff1b-49de-9bcf-1407dffee09b" providerId="ADAL" clId="{5CF7F4AB-570A-4F85-8DF5-F873B11CD3A1}" dt="2026-01-21T12:08:23.531" v="250" actId="1076"/>
          <ac:spMkLst>
            <pc:docMk/>
            <pc:sldMk cId="581048739" sldId="274"/>
            <ac:spMk id="28" creationId="{E4BE60E1-5D98-A30F-B01F-558958EA465A}"/>
          </ac:spMkLst>
        </pc:spChg>
        <pc:spChg chg="add mod">
          <ac:chgData name="Mr A Western" userId="dcef652c-ff1b-49de-9bcf-1407dffee09b" providerId="ADAL" clId="{5CF7F4AB-570A-4F85-8DF5-F873B11CD3A1}" dt="2026-01-21T12:08:23.531" v="250" actId="1076"/>
          <ac:spMkLst>
            <pc:docMk/>
            <pc:sldMk cId="581048739" sldId="274"/>
            <ac:spMk id="29" creationId="{023F0F4D-1606-8498-3A43-A39022B5B05C}"/>
          </ac:spMkLst>
        </pc:spChg>
        <pc:spChg chg="add mod">
          <ac:chgData name="Mr A Western" userId="dcef652c-ff1b-49de-9bcf-1407dffee09b" providerId="ADAL" clId="{5CF7F4AB-570A-4F85-8DF5-F873B11CD3A1}" dt="2026-01-21T12:08:23.531" v="250" actId="1076"/>
          <ac:spMkLst>
            <pc:docMk/>
            <pc:sldMk cId="581048739" sldId="274"/>
            <ac:spMk id="31" creationId="{0B8FA797-5DDD-D9D7-782C-F97448E26BEF}"/>
          </ac:spMkLst>
        </pc:spChg>
      </pc:sldChg>
      <pc:sldChg chg="addSp delSp modSp add mod delAnim modAnim">
        <pc:chgData name="Mr A Western" userId="dcef652c-ff1b-49de-9bcf-1407dffee09b" providerId="ADAL" clId="{5CF7F4AB-570A-4F85-8DF5-F873B11CD3A1}" dt="2026-01-22T14:07:41.549" v="1111"/>
        <pc:sldMkLst>
          <pc:docMk/>
          <pc:sldMk cId="3035046906" sldId="275"/>
        </pc:sldMkLst>
        <pc:spChg chg="del">
          <ac:chgData name="Mr A Western" userId="dcef652c-ff1b-49de-9bcf-1407dffee09b" providerId="ADAL" clId="{5CF7F4AB-570A-4F85-8DF5-F873B11CD3A1}" dt="2026-01-21T12:06:44.696" v="239" actId="478"/>
          <ac:spMkLst>
            <pc:docMk/>
            <pc:sldMk cId="3035046906" sldId="275"/>
            <ac:spMk id="2" creationId="{1925DEFE-D9C1-D07D-0918-0E5999336875}"/>
          </ac:spMkLst>
        </pc:spChg>
        <pc:spChg chg="del">
          <ac:chgData name="Mr A Western" userId="dcef652c-ff1b-49de-9bcf-1407dffee09b" providerId="ADAL" clId="{5CF7F4AB-570A-4F85-8DF5-F873B11CD3A1}" dt="2026-01-21T12:06:44.696" v="239" actId="478"/>
          <ac:spMkLst>
            <pc:docMk/>
            <pc:sldMk cId="3035046906" sldId="275"/>
            <ac:spMk id="13" creationId="{5AAF99B0-A07B-8FAF-AC58-D6691AAECA8B}"/>
          </ac:spMkLst>
        </pc:spChg>
        <pc:spChg chg="del">
          <ac:chgData name="Mr A Western" userId="dcef652c-ff1b-49de-9bcf-1407dffee09b" providerId="ADAL" clId="{5CF7F4AB-570A-4F85-8DF5-F873B11CD3A1}" dt="2026-01-21T12:06:44.696" v="239" actId="478"/>
          <ac:spMkLst>
            <pc:docMk/>
            <pc:sldMk cId="3035046906" sldId="275"/>
            <ac:spMk id="15" creationId="{0AF9D232-0A28-8054-722C-33B9F999D299}"/>
          </ac:spMkLst>
        </pc:spChg>
        <pc:spChg chg="mod">
          <ac:chgData name="Mr A Western" userId="dcef652c-ff1b-49de-9bcf-1407dffee09b" providerId="ADAL" clId="{5CF7F4AB-570A-4F85-8DF5-F873B11CD3A1}" dt="2026-01-21T12:06:38.698" v="238" actId="20577"/>
          <ac:spMkLst>
            <pc:docMk/>
            <pc:sldMk cId="3035046906" sldId="275"/>
            <ac:spMk id="16" creationId="{3D0AC821-5FE4-A495-91D9-D7726B0FFF3B}"/>
          </ac:spMkLst>
        </pc:spChg>
        <pc:spChg chg="add mod">
          <ac:chgData name="Mr A Western" userId="dcef652c-ff1b-49de-9bcf-1407dffee09b" providerId="ADAL" clId="{5CF7F4AB-570A-4F85-8DF5-F873B11CD3A1}" dt="2026-01-21T12:07:08.221" v="241" actId="1076"/>
          <ac:spMkLst>
            <pc:docMk/>
            <pc:sldMk cId="3035046906" sldId="275"/>
            <ac:spMk id="17" creationId="{6CE0F73E-D258-C8CC-7AE2-DA975E47452C}"/>
          </ac:spMkLst>
        </pc:spChg>
        <pc:spChg chg="add mod">
          <ac:chgData name="Mr A Western" userId="dcef652c-ff1b-49de-9bcf-1407dffee09b" providerId="ADAL" clId="{5CF7F4AB-570A-4F85-8DF5-F873B11CD3A1}" dt="2026-01-22T14:07:36.042" v="1110" actId="20577"/>
          <ac:spMkLst>
            <pc:docMk/>
            <pc:sldMk cId="3035046906" sldId="275"/>
            <ac:spMk id="18" creationId="{B184E0F6-A799-6A56-0292-5E36A5738FE1}"/>
          </ac:spMkLst>
        </pc:spChg>
        <pc:spChg chg="add mod">
          <ac:chgData name="Mr A Western" userId="dcef652c-ff1b-49de-9bcf-1407dffee09b" providerId="ADAL" clId="{5CF7F4AB-570A-4F85-8DF5-F873B11CD3A1}" dt="2026-01-21T12:07:08.221" v="241" actId="1076"/>
          <ac:spMkLst>
            <pc:docMk/>
            <pc:sldMk cId="3035046906" sldId="275"/>
            <ac:spMk id="19" creationId="{440F7BFC-09B7-406E-0B0A-13AA45B9208D}"/>
          </ac:spMkLst>
        </pc:spChg>
        <pc:spChg chg="add mod">
          <ac:chgData name="Mr A Western" userId="dcef652c-ff1b-49de-9bcf-1407dffee09b" providerId="ADAL" clId="{5CF7F4AB-570A-4F85-8DF5-F873B11CD3A1}" dt="2026-01-21T12:07:08.221" v="241" actId="1076"/>
          <ac:spMkLst>
            <pc:docMk/>
            <pc:sldMk cId="3035046906" sldId="275"/>
            <ac:spMk id="20" creationId="{CCFDDBC0-4CD1-BAA1-9507-12CFE6821FBC}"/>
          </ac:spMkLst>
        </pc:spChg>
      </pc:sldChg>
      <pc:sldChg chg="addSp delSp modSp add mod">
        <pc:chgData name="Mr A Western" userId="dcef652c-ff1b-49de-9bcf-1407dffee09b" providerId="ADAL" clId="{5CF7F4AB-570A-4F85-8DF5-F873B11CD3A1}" dt="2026-01-21T12:32:15.045" v="277" actId="1076"/>
        <pc:sldMkLst>
          <pc:docMk/>
          <pc:sldMk cId="0" sldId="276"/>
        </pc:sldMkLst>
        <pc:spChg chg="mod">
          <ac:chgData name="Mr A Western" userId="dcef652c-ff1b-49de-9bcf-1407dffee09b" providerId="ADAL" clId="{5CF7F4AB-570A-4F85-8DF5-F873B11CD3A1}" dt="2026-01-21T12:30:43.695" v="262" actId="20577"/>
          <ac:spMkLst>
            <pc:docMk/>
            <pc:sldMk cId="0" sldId="276"/>
            <ac:spMk id="16" creationId="{00000000-0000-0000-0000-000000000000}"/>
          </ac:spMkLst>
        </pc:spChg>
        <pc:spChg chg="del mod">
          <ac:chgData name="Mr A Western" userId="dcef652c-ff1b-49de-9bcf-1407dffee09b" providerId="ADAL" clId="{5CF7F4AB-570A-4F85-8DF5-F873B11CD3A1}" dt="2026-01-21T12:30:37.293" v="254" actId="478"/>
          <ac:spMkLst>
            <pc:docMk/>
            <pc:sldMk cId="0" sldId="276"/>
            <ac:spMk id="18" creationId="{00000000-0000-0000-0000-000000000000}"/>
          </ac:spMkLst>
        </pc:spChg>
        <pc:picChg chg="add del mod">
          <ac:chgData name="Mr A Western" userId="dcef652c-ff1b-49de-9bcf-1407dffee09b" providerId="ADAL" clId="{5CF7F4AB-570A-4F85-8DF5-F873B11CD3A1}" dt="2026-01-21T12:31:03.043" v="270" actId="22"/>
          <ac:picMkLst>
            <pc:docMk/>
            <pc:sldMk cId="0" sldId="276"/>
            <ac:picMk id="13" creationId="{51FB537A-2A55-C2E0-2F6D-C6D18CC78F4C}"/>
          </ac:picMkLst>
        </pc:picChg>
        <pc:picChg chg="add mod">
          <ac:chgData name="Mr A Western" userId="dcef652c-ff1b-49de-9bcf-1407dffee09b" providerId="ADAL" clId="{5CF7F4AB-570A-4F85-8DF5-F873B11CD3A1}" dt="2026-01-21T12:32:15.045" v="277" actId="1076"/>
          <ac:picMkLst>
            <pc:docMk/>
            <pc:sldMk cId="0" sldId="276"/>
            <ac:picMk id="17" creationId="{FB66D153-D7EE-EF01-1C5B-E41D1E92DBC7}"/>
          </ac:picMkLst>
        </pc:picChg>
      </pc:sldChg>
      <pc:sldChg chg="addSp delSp modSp add mod">
        <pc:chgData name="Mr A Western" userId="dcef652c-ff1b-49de-9bcf-1407dffee09b" providerId="ADAL" clId="{5CF7F4AB-570A-4F85-8DF5-F873B11CD3A1}" dt="2026-01-21T12:32:44.625" v="282" actId="962"/>
        <pc:sldMkLst>
          <pc:docMk/>
          <pc:sldMk cId="3831858486" sldId="277"/>
        </pc:sldMkLst>
        <pc:picChg chg="add mod">
          <ac:chgData name="Mr A Western" userId="dcef652c-ff1b-49de-9bcf-1407dffee09b" providerId="ADAL" clId="{5CF7F4AB-570A-4F85-8DF5-F873B11CD3A1}" dt="2026-01-21T12:32:44.625" v="282" actId="962"/>
          <ac:picMkLst>
            <pc:docMk/>
            <pc:sldMk cId="3831858486" sldId="277"/>
            <ac:picMk id="13" creationId="{11E2E44A-C43D-EB1C-2A03-146E5AA51431}"/>
          </ac:picMkLst>
        </pc:picChg>
        <pc:picChg chg="del">
          <ac:chgData name="Mr A Western" userId="dcef652c-ff1b-49de-9bcf-1407dffee09b" providerId="ADAL" clId="{5CF7F4AB-570A-4F85-8DF5-F873B11CD3A1}" dt="2026-01-21T12:32:26.200" v="279" actId="478"/>
          <ac:picMkLst>
            <pc:docMk/>
            <pc:sldMk cId="3831858486" sldId="277"/>
            <ac:picMk id="17" creationId="{861A0B79-8108-9B4E-6025-7C9552AD55CD}"/>
          </ac:picMkLst>
        </pc:picChg>
      </pc:sldChg>
      <pc:sldChg chg="addSp delSp modSp add mod">
        <pc:chgData name="Mr A Western" userId="dcef652c-ff1b-49de-9bcf-1407dffee09b" providerId="ADAL" clId="{5CF7F4AB-570A-4F85-8DF5-F873B11CD3A1}" dt="2026-01-22T14:09:03.032" v="1150"/>
        <pc:sldMkLst>
          <pc:docMk/>
          <pc:sldMk cId="3883646263" sldId="278"/>
        </pc:sldMkLst>
        <pc:spChg chg="mod">
          <ac:chgData name="Mr A Western" userId="dcef652c-ff1b-49de-9bcf-1407dffee09b" providerId="ADAL" clId="{5CF7F4AB-570A-4F85-8DF5-F873B11CD3A1}" dt="2026-01-22T14:09:00.457" v="1148" actId="20577"/>
          <ac:spMkLst>
            <pc:docMk/>
            <pc:sldMk cId="3883646263" sldId="278"/>
            <ac:spMk id="16" creationId="{AFF8CA1D-BAA5-89C4-53C5-9608AB6A56CC}"/>
          </ac:spMkLst>
        </pc:spChg>
        <pc:spChg chg="add del mod">
          <ac:chgData name="Mr A Western" userId="dcef652c-ff1b-49de-9bcf-1407dffee09b" providerId="ADAL" clId="{5CF7F4AB-570A-4F85-8DF5-F873B11CD3A1}" dt="2026-01-22T14:09:03.032" v="1150"/>
          <ac:spMkLst>
            <pc:docMk/>
            <pc:sldMk cId="3883646263" sldId="278"/>
            <ac:spMk id="17" creationId="{4B766C10-43D4-4898-3998-99F9AE21B3A4}"/>
          </ac:spMkLst>
        </pc:spChg>
        <pc:picChg chg="del">
          <ac:chgData name="Mr A Western" userId="dcef652c-ff1b-49de-9bcf-1407dffee09b" providerId="ADAL" clId="{5CF7F4AB-570A-4F85-8DF5-F873B11CD3A1}" dt="2026-01-21T12:32:54.294" v="284" actId="478"/>
          <ac:picMkLst>
            <pc:docMk/>
            <pc:sldMk cId="3883646263" sldId="278"/>
            <ac:picMk id="13" creationId="{B8385A49-9F92-E6B3-DB3A-B45B3B90017E}"/>
          </ac:picMkLst>
        </pc:picChg>
        <pc:picChg chg="add mod">
          <ac:chgData name="Mr A Western" userId="dcef652c-ff1b-49de-9bcf-1407dffee09b" providerId="ADAL" clId="{5CF7F4AB-570A-4F85-8DF5-F873B11CD3A1}" dt="2026-01-21T12:35:37.685" v="298" actId="1037"/>
          <ac:picMkLst>
            <pc:docMk/>
            <pc:sldMk cId="3883646263" sldId="278"/>
            <ac:picMk id="15" creationId="{A095B52D-C0B6-086F-DD23-50AB957D8C89}"/>
          </ac:picMkLst>
        </pc:picChg>
      </pc:sldChg>
      <pc:sldChg chg="delSp add del mod">
        <pc:chgData name="Mr A Western" userId="dcef652c-ff1b-49de-9bcf-1407dffee09b" providerId="ADAL" clId="{5CF7F4AB-570A-4F85-8DF5-F873B11CD3A1}" dt="2026-01-21T12:55:49.371" v="827" actId="47"/>
        <pc:sldMkLst>
          <pc:docMk/>
          <pc:sldMk cId="2612923328" sldId="279"/>
        </pc:sldMkLst>
        <pc:picChg chg="del">
          <ac:chgData name="Mr A Western" userId="dcef652c-ff1b-49de-9bcf-1407dffee09b" providerId="ADAL" clId="{5CF7F4AB-570A-4F85-8DF5-F873B11CD3A1}" dt="2026-01-21T12:36:31.631" v="326" actId="478"/>
          <ac:picMkLst>
            <pc:docMk/>
            <pc:sldMk cId="2612923328" sldId="279"/>
            <ac:picMk id="16" creationId="{161E6DA8-FFDF-B6CB-1D3B-7A223E7A36E5}"/>
          </ac:picMkLst>
        </pc:picChg>
      </pc:sldChg>
      <pc:sldChg chg="addSp delSp modSp add mod">
        <pc:chgData name="Mr A Western" userId="dcef652c-ff1b-49de-9bcf-1407dffee09b" providerId="ADAL" clId="{5CF7F4AB-570A-4F85-8DF5-F873B11CD3A1}" dt="2026-01-22T22:29:23.187" v="1644" actId="20577"/>
        <pc:sldMkLst>
          <pc:docMk/>
          <pc:sldMk cId="622961071" sldId="280"/>
        </pc:sldMkLst>
        <pc:spChg chg="mod">
          <ac:chgData name="Mr A Western" userId="dcef652c-ff1b-49de-9bcf-1407dffee09b" providerId="ADAL" clId="{5CF7F4AB-570A-4F85-8DF5-F873B11CD3A1}" dt="2026-01-22T22:29:23.187" v="1644" actId="20577"/>
          <ac:spMkLst>
            <pc:docMk/>
            <pc:sldMk cId="622961071" sldId="280"/>
            <ac:spMk id="16" creationId="{8C441934-CA0C-9D2B-322C-C3C909AC2FC1}"/>
          </ac:spMkLst>
        </pc:spChg>
        <pc:picChg chg="add mod">
          <ac:chgData name="Mr A Western" userId="dcef652c-ff1b-49de-9bcf-1407dffee09b" providerId="ADAL" clId="{5CF7F4AB-570A-4F85-8DF5-F873B11CD3A1}" dt="2026-01-21T12:45:51.235" v="362" actId="1076"/>
          <ac:picMkLst>
            <pc:docMk/>
            <pc:sldMk cId="622961071" sldId="280"/>
            <ac:picMk id="13" creationId="{81EB3188-0D8B-F9B7-FB0E-F1CD617A14EB}"/>
          </ac:picMkLst>
        </pc:picChg>
        <pc:picChg chg="del">
          <ac:chgData name="Mr A Western" userId="dcef652c-ff1b-49de-9bcf-1407dffee09b" providerId="ADAL" clId="{5CF7F4AB-570A-4F85-8DF5-F873B11CD3A1}" dt="2026-01-21T12:44:57.681" v="357" actId="478"/>
          <ac:picMkLst>
            <pc:docMk/>
            <pc:sldMk cId="622961071" sldId="280"/>
            <ac:picMk id="15" creationId="{5A8836F9-798B-8F18-30E6-5C68A14DA307}"/>
          </ac:picMkLst>
        </pc:picChg>
      </pc:sldChg>
      <pc:sldChg chg="addSp delSp modSp add mod modAnim">
        <pc:chgData name="Mr A Western" userId="dcef652c-ff1b-49de-9bcf-1407dffee09b" providerId="ADAL" clId="{5CF7F4AB-570A-4F85-8DF5-F873B11CD3A1}" dt="2026-01-22T14:10:11.992" v="1167" actId="20577"/>
        <pc:sldMkLst>
          <pc:docMk/>
          <pc:sldMk cId="1293804884" sldId="281"/>
        </pc:sldMkLst>
        <pc:spChg chg="add mod">
          <ac:chgData name="Mr A Western" userId="dcef652c-ff1b-49de-9bcf-1407dffee09b" providerId="ADAL" clId="{5CF7F4AB-570A-4F85-8DF5-F873B11CD3A1}" dt="2026-01-22T14:10:11.992" v="1167" actId="20577"/>
          <ac:spMkLst>
            <pc:docMk/>
            <pc:sldMk cId="1293804884" sldId="281"/>
            <ac:spMk id="2" creationId="{600FCA7A-F3EE-E00A-6739-A7388D015E16}"/>
          </ac:spMkLst>
        </pc:spChg>
        <pc:spChg chg="mod">
          <ac:chgData name="Mr A Western" userId="dcef652c-ff1b-49de-9bcf-1407dffee09b" providerId="ADAL" clId="{5CF7F4AB-570A-4F85-8DF5-F873B11CD3A1}" dt="2026-01-21T12:48:23.485" v="398" actId="20577"/>
          <ac:spMkLst>
            <pc:docMk/>
            <pc:sldMk cId="1293804884" sldId="281"/>
            <ac:spMk id="16" creationId="{80762640-9489-BA27-D575-04278DA8FF1A}"/>
          </ac:spMkLst>
        </pc:spChg>
        <pc:picChg chg="del">
          <ac:chgData name="Mr A Western" userId="dcef652c-ff1b-49de-9bcf-1407dffee09b" providerId="ADAL" clId="{5CF7F4AB-570A-4F85-8DF5-F873B11CD3A1}" dt="2026-01-21T12:48:07.675" v="364" actId="478"/>
          <ac:picMkLst>
            <pc:docMk/>
            <pc:sldMk cId="1293804884" sldId="281"/>
            <ac:picMk id="13" creationId="{FBCA22EB-95FC-F37C-764B-4455A63ECD6F}"/>
          </ac:picMkLst>
        </pc:picChg>
      </pc:sldChg>
      <pc:sldChg chg="addSp modSp add mod">
        <pc:chgData name="Mr A Western" userId="dcef652c-ff1b-49de-9bcf-1407dffee09b" providerId="ADAL" clId="{5CF7F4AB-570A-4F85-8DF5-F873B11CD3A1}" dt="2026-01-22T21:54:58.735" v="1577" actId="20577"/>
        <pc:sldMkLst>
          <pc:docMk/>
          <pc:sldMk cId="2966129694" sldId="282"/>
        </pc:sldMkLst>
        <pc:spChg chg="add mod">
          <ac:chgData name="Mr A Western" userId="dcef652c-ff1b-49de-9bcf-1407dffee09b" providerId="ADAL" clId="{5CF7F4AB-570A-4F85-8DF5-F873B11CD3A1}" dt="2026-01-22T21:54:58.735" v="1577" actId="20577"/>
          <ac:spMkLst>
            <pc:docMk/>
            <pc:sldMk cId="2966129694" sldId="282"/>
            <ac:spMk id="16" creationId="{4F5F553D-B972-D1B0-D771-B54F8A81B14C}"/>
          </ac:spMkLst>
        </pc:spChg>
        <pc:spChg chg="mod">
          <ac:chgData name="Mr A Western" userId="dcef652c-ff1b-49de-9bcf-1407dffee09b" providerId="ADAL" clId="{5CF7F4AB-570A-4F85-8DF5-F873B11CD3A1}" dt="2026-01-21T12:55:53.881" v="829" actId="20577"/>
          <ac:spMkLst>
            <pc:docMk/>
            <pc:sldMk cId="2966129694" sldId="282"/>
            <ac:spMk id="31" creationId="{A211EB79-0A86-DB70-728C-D3EFFCE40EC0}"/>
          </ac:spMkLst>
        </pc:spChg>
      </pc:sldChg>
      <pc:sldChg chg="add del">
        <pc:chgData name="Mr A Western" userId="dcef652c-ff1b-49de-9bcf-1407dffee09b" providerId="ADAL" clId="{5CF7F4AB-570A-4F85-8DF5-F873B11CD3A1}" dt="2026-01-22T21:51:26.203" v="1370" actId="47"/>
        <pc:sldMkLst>
          <pc:docMk/>
          <pc:sldMk cId="0" sldId="283"/>
        </pc:sldMkLst>
      </pc:sldChg>
      <pc:sldChg chg="new del">
        <pc:chgData name="Mr A Western" userId="dcef652c-ff1b-49de-9bcf-1407dffee09b" providerId="ADAL" clId="{5CF7F4AB-570A-4F85-8DF5-F873B11CD3A1}" dt="2026-01-22T14:18:37.994" v="1233" actId="680"/>
        <pc:sldMkLst>
          <pc:docMk/>
          <pc:sldMk cId="14655315" sldId="284"/>
        </pc:sldMkLst>
      </pc:sldChg>
      <pc:sldChg chg="addSp delSp modSp add mod delAnim">
        <pc:chgData name="Mr A Western" userId="dcef652c-ff1b-49de-9bcf-1407dffee09b" providerId="ADAL" clId="{5CF7F4AB-570A-4F85-8DF5-F873B11CD3A1}" dt="2026-01-22T14:20:34.829" v="1263" actId="1076"/>
        <pc:sldMkLst>
          <pc:docMk/>
          <pc:sldMk cId="2384500146" sldId="284"/>
        </pc:sldMkLst>
        <pc:spChg chg="del">
          <ac:chgData name="Mr A Western" userId="dcef652c-ff1b-49de-9bcf-1407dffee09b" providerId="ADAL" clId="{5CF7F4AB-570A-4F85-8DF5-F873B11CD3A1}" dt="2026-01-22T14:18:47.873" v="1235" actId="478"/>
          <ac:spMkLst>
            <pc:docMk/>
            <pc:sldMk cId="2384500146" sldId="284"/>
            <ac:spMk id="2" creationId="{32D62A35-B385-0B0F-0F54-9B56950EAD9F}"/>
          </ac:spMkLst>
        </pc:spChg>
        <pc:spChg chg="mod">
          <ac:chgData name="Mr A Western" userId="dcef652c-ff1b-49de-9bcf-1407dffee09b" providerId="ADAL" clId="{5CF7F4AB-570A-4F85-8DF5-F873B11CD3A1}" dt="2026-01-22T14:18:56.357" v="1255" actId="20577"/>
          <ac:spMkLst>
            <pc:docMk/>
            <pc:sldMk cId="2384500146" sldId="284"/>
            <ac:spMk id="16" creationId="{B400DF62-102A-AC60-68E7-548F8C705FC1}"/>
          </ac:spMkLst>
        </pc:spChg>
        <pc:picChg chg="add mod">
          <ac:chgData name="Mr A Western" userId="dcef652c-ff1b-49de-9bcf-1407dffee09b" providerId="ADAL" clId="{5CF7F4AB-570A-4F85-8DF5-F873B11CD3A1}" dt="2026-01-22T14:20:34.829" v="1263" actId="1076"/>
          <ac:picMkLst>
            <pc:docMk/>
            <pc:sldMk cId="2384500146" sldId="284"/>
            <ac:picMk id="15" creationId="{AA3556D1-69FF-D13F-31B2-FB6B285CE3C5}"/>
          </ac:picMkLst>
        </pc:picChg>
      </pc:sldChg>
      <pc:sldChg chg="addSp delSp modSp add del mod delAnim">
        <pc:chgData name="Mr A Western" userId="dcef652c-ff1b-49de-9bcf-1407dffee09b" providerId="ADAL" clId="{5CF7F4AB-570A-4F85-8DF5-F873B11CD3A1}" dt="2026-01-22T21:51:35.361" v="1371" actId="47"/>
        <pc:sldMkLst>
          <pc:docMk/>
          <pc:sldMk cId="1545582586" sldId="285"/>
        </pc:sldMkLst>
        <pc:spChg chg="del">
          <ac:chgData name="Mr A Western" userId="dcef652c-ff1b-49de-9bcf-1407dffee09b" providerId="ADAL" clId="{5CF7F4AB-570A-4F85-8DF5-F873B11CD3A1}" dt="2026-01-22T16:29:31.939" v="1265" actId="478"/>
          <ac:spMkLst>
            <pc:docMk/>
            <pc:sldMk cId="1545582586" sldId="285"/>
            <ac:spMk id="2" creationId="{B2F9AB82-32C0-4E23-7DF3-54A26EF12C2B}"/>
          </ac:spMkLst>
        </pc:spChg>
        <pc:spChg chg="del">
          <ac:chgData name="Mr A Western" userId="dcef652c-ff1b-49de-9bcf-1407dffee09b" providerId="ADAL" clId="{5CF7F4AB-570A-4F85-8DF5-F873B11CD3A1}" dt="2026-01-22T16:30:45.307" v="1311" actId="478"/>
          <ac:spMkLst>
            <pc:docMk/>
            <pc:sldMk cId="1545582586" sldId="285"/>
            <ac:spMk id="13" creationId="{01BDF890-E2E1-7EFD-F838-D395CFE4402C}"/>
          </ac:spMkLst>
        </pc:spChg>
        <pc:spChg chg="mod">
          <ac:chgData name="Mr A Western" userId="dcef652c-ff1b-49de-9bcf-1407dffee09b" providerId="ADAL" clId="{5CF7F4AB-570A-4F85-8DF5-F873B11CD3A1}" dt="2026-01-22T16:30:58.453" v="1337" actId="403"/>
          <ac:spMkLst>
            <pc:docMk/>
            <pc:sldMk cId="1545582586" sldId="285"/>
            <ac:spMk id="16" creationId="{CCBA3C9E-0299-9E97-D3B3-B4F1FAFF266B}"/>
          </ac:spMkLst>
        </pc:spChg>
        <pc:picChg chg="add mod">
          <ac:chgData name="Mr A Western" userId="dcef652c-ff1b-49de-9bcf-1407dffee09b" providerId="ADAL" clId="{5CF7F4AB-570A-4F85-8DF5-F873B11CD3A1}" dt="2026-01-22T16:30:43.875" v="1310" actId="1076"/>
          <ac:picMkLst>
            <pc:docMk/>
            <pc:sldMk cId="1545582586" sldId="285"/>
            <ac:picMk id="15" creationId="{0A296864-26E6-C539-854D-228CAE332BD5}"/>
          </ac:picMkLst>
        </pc:picChg>
        <pc:picChg chg="add mod">
          <ac:chgData name="Mr A Western" userId="dcef652c-ff1b-49de-9bcf-1407dffee09b" providerId="ADAL" clId="{5CF7F4AB-570A-4F85-8DF5-F873B11CD3A1}" dt="2026-01-22T16:31:44.226" v="1341"/>
          <ac:picMkLst>
            <pc:docMk/>
            <pc:sldMk cId="1545582586" sldId="285"/>
            <ac:picMk id="17" creationId="{4CF38561-9F4E-0908-B4BD-A5C8B2B44770}"/>
          </ac:picMkLst>
        </pc:picChg>
      </pc:sldChg>
      <pc:sldChg chg="delSp modSp add mod">
        <pc:chgData name="Mr A Western" userId="dcef652c-ff1b-49de-9bcf-1407dffee09b" providerId="ADAL" clId="{5CF7F4AB-570A-4F85-8DF5-F873B11CD3A1}" dt="2026-01-22T16:32:12.003" v="1368" actId="1076"/>
        <pc:sldMkLst>
          <pc:docMk/>
          <pc:sldMk cId="2629363769" sldId="286"/>
        </pc:sldMkLst>
        <pc:spChg chg="mod">
          <ac:chgData name="Mr A Western" userId="dcef652c-ff1b-49de-9bcf-1407dffee09b" providerId="ADAL" clId="{5CF7F4AB-570A-4F85-8DF5-F873B11CD3A1}" dt="2026-01-22T16:32:12.003" v="1368" actId="1076"/>
          <ac:spMkLst>
            <pc:docMk/>
            <pc:sldMk cId="2629363769" sldId="286"/>
            <ac:spMk id="16" creationId="{2D95B1D2-45FC-AFC0-28EC-043D082FC885}"/>
          </ac:spMkLst>
        </pc:spChg>
        <pc:picChg chg="del">
          <ac:chgData name="Mr A Western" userId="dcef652c-ff1b-49de-9bcf-1407dffee09b" providerId="ADAL" clId="{5CF7F4AB-570A-4F85-8DF5-F873B11CD3A1}" dt="2026-01-22T16:31:52.283" v="1343" actId="478"/>
          <ac:picMkLst>
            <pc:docMk/>
            <pc:sldMk cId="2629363769" sldId="286"/>
            <ac:picMk id="15" creationId="{D5D27A49-D495-6BA2-46E3-1033598AC3E2}"/>
          </ac:picMkLst>
        </pc:picChg>
      </pc:sldChg>
      <pc:sldChg chg="addSp delSp modSp add del mod addAnim delAnim">
        <pc:chgData name="Mr A Western" userId="dcef652c-ff1b-49de-9bcf-1407dffee09b" providerId="ADAL" clId="{5CF7F4AB-570A-4F85-8DF5-F873B11CD3A1}" dt="2026-01-22T16:31:17.687" v="1339" actId="47"/>
        <pc:sldMkLst>
          <pc:docMk/>
          <pc:sldMk cId="3624047873" sldId="286"/>
        </pc:sldMkLst>
        <pc:spChg chg="add del">
          <ac:chgData name="Mr A Western" userId="dcef652c-ff1b-49de-9bcf-1407dffee09b" providerId="ADAL" clId="{5CF7F4AB-570A-4F85-8DF5-F873B11CD3A1}" dt="2026-01-22T16:30:32.936" v="1308" actId="478"/>
          <ac:spMkLst>
            <pc:docMk/>
            <pc:sldMk cId="3624047873" sldId="286"/>
            <ac:spMk id="2" creationId="{E8192D13-6B7E-C3D6-619A-1EA80DCA58B2}"/>
          </ac:spMkLst>
        </pc:spChg>
        <pc:spChg chg="add del">
          <ac:chgData name="Mr A Western" userId="dcef652c-ff1b-49de-9bcf-1407dffee09b" providerId="ADAL" clId="{5CF7F4AB-570A-4F85-8DF5-F873B11CD3A1}" dt="2026-01-22T16:30:31.081" v="1305" actId="478"/>
          <ac:spMkLst>
            <pc:docMk/>
            <pc:sldMk cId="3624047873" sldId="286"/>
            <ac:spMk id="13" creationId="{C3549220-4B76-90B5-135E-01B39A26D735}"/>
          </ac:spMkLst>
        </pc:spChg>
        <pc:spChg chg="mod">
          <ac:chgData name="Mr A Western" userId="dcef652c-ff1b-49de-9bcf-1407dffee09b" providerId="ADAL" clId="{5CF7F4AB-570A-4F85-8DF5-F873B11CD3A1}" dt="2026-01-22T16:30:30.798" v="1304" actId="20577"/>
          <ac:spMkLst>
            <pc:docMk/>
            <pc:sldMk cId="3624047873" sldId="286"/>
            <ac:spMk id="16" creationId="{03F014FB-D416-F640-32D2-F760BD1F06DD}"/>
          </ac:spMkLst>
        </pc:spChg>
        <pc:picChg chg="add mod">
          <ac:chgData name="Mr A Western" userId="dcef652c-ff1b-49de-9bcf-1407dffee09b" providerId="ADAL" clId="{5CF7F4AB-570A-4F85-8DF5-F873B11CD3A1}" dt="2026-01-22T16:30:32.480" v="1307"/>
          <ac:picMkLst>
            <pc:docMk/>
            <pc:sldMk cId="3624047873" sldId="286"/>
            <ac:picMk id="15" creationId="{6D41A9D5-75C7-E22E-A2A6-0495120AD42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9C758-54C4-235B-AE4E-8AD229AF1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BEE0BF-436E-38FC-3F66-976E99FA4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034A6-18B3-21E2-03FE-8E2E43B7C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22BC-6F8A-47ED-B24C-1F5259B8EBA0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AFC27-E30C-F7B0-3258-F9E5A30F5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3D9A1-4ECE-A8EF-C5D0-B97C1F819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56E1-351F-40C9-8F60-C00DFE550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7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158E-019A-7C17-9365-EB058850C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A4C468-319A-8C59-C2B4-5E2BC3433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5343A-9A3D-E6DF-90BE-21CAAE7AD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22BC-6F8A-47ED-B24C-1F5259B8EBA0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4B7E4-EAA6-A913-B527-0E06F1F37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EBDF5-A596-1A00-6CD6-9F504D620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56E1-351F-40C9-8F60-C00DFE550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24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0E6E82-C3CB-C7A8-7C58-07D0CC7509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E58E2D-7590-235D-FA64-E8DFA5171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D0184-E071-0A76-4978-D4A84BB34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22BC-6F8A-47ED-B24C-1F5259B8EBA0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861A2-EBB0-C23A-D157-A1194D6C8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CDA73-6814-A2FD-17B4-195539B2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56E1-351F-40C9-8F60-C00DFE550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63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CB58A-564C-6BF3-1C31-98063A90E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387A4-1769-FFAD-1FA5-F88C08DC1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5B0B2-1F91-1F59-3A74-267BCD428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22BC-6F8A-47ED-B24C-1F5259B8EBA0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9E7D8-E89A-36E7-EFE5-A298AA6EA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50098-82C1-293C-D712-4D270027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56E1-351F-40C9-8F60-C00DFE550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172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C43E3-6AB2-220B-1CCB-98330410B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7F2D8-B5A7-D704-3A37-A8DDA12D2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91852-A1E3-51E5-22F0-5E92DD280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22BC-6F8A-47ED-B24C-1F5259B8EBA0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B5A99-C19F-577C-DFDB-AB1BBB98F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C28C9-1571-DB63-4717-F05A4D71C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56E1-351F-40C9-8F60-C00DFE550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60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BDD6B-3984-ED7C-F3C4-01AD5B8B6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7C328-A403-FBF0-B29B-A558BD1EC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01B243-C216-B3B2-3AE2-3D6A48C1C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AF1C1-EEE9-AC1F-18B4-608C7D3C8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22BC-6F8A-47ED-B24C-1F5259B8EBA0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1EEA5-5B2F-F11D-8CB6-2B1918BFC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D9F33-97DD-1BBE-EDDC-6185EFD63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56E1-351F-40C9-8F60-C00DFE550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42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23AD-F46D-85C5-2CFE-C4BE69FF5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C35CA-D8D9-B531-C018-4FCC65B98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2425C-AD32-8C35-FFB9-E0CA995EA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514953-AC89-FD31-FFC3-95729743F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6C2CDF-C221-1ECA-1FBF-9224A98E4F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C5DB6C-EAB2-93B5-0EFE-8AE5626E8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22BC-6F8A-47ED-B24C-1F5259B8EBA0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363673-20FE-9258-89BF-0877CFB2C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DA735F-21C1-5D19-D5A6-708CAD402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56E1-351F-40C9-8F60-C00DFE550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33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FF371-D80B-BFB5-D545-5C31F4F6E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2D43F0-2A96-53EE-19E1-0BFAE5B3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22BC-6F8A-47ED-B24C-1F5259B8EBA0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71021-4ED7-6D98-1BA9-696BD967D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0A3B7-AE91-9C7A-C421-F252A45B8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56E1-351F-40C9-8F60-C00DFE550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88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43F688-0F7A-DD64-D0B5-0CAC56415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22BC-6F8A-47ED-B24C-1F5259B8EBA0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864A8-70B3-C18E-BE9B-E206E0173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99EF8-E3BE-1260-D68C-3D703CEE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56E1-351F-40C9-8F60-C00DFE550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7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AC2F9-E0A0-59BC-2C57-77A4831E8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AE81D-90ED-6505-7115-D4A6771CB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AB793-6A6C-A229-510B-F6C0A3A66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1A0D4-F288-E887-7601-4AB9EE842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22BC-6F8A-47ED-B24C-1F5259B8EBA0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EB8F0-ABDB-0A36-824E-5A8A5E355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56718-A79D-1344-74B9-F67C47E14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56E1-351F-40C9-8F60-C00DFE550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65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E55F7-4303-982B-FFF7-BC6ECFF26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DCAB7E-DE97-674C-F33F-C68577C668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2EC022-D314-EC61-5895-AD06CAC5E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395C8-6831-1DC6-52D7-D246A9158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22BC-6F8A-47ED-B24C-1F5259B8EBA0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7EE22-4110-F024-3ACD-04677E7B0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D319F-1FB0-CC8C-6E10-1E79215D1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56E1-351F-40C9-8F60-C00DFE550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3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148B85-0C7A-2192-D437-BA71E2001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51870-AEFC-4E9D-42E5-7CAC396CB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0FDC1-7C2A-4140-207B-ECB89FBD23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8122BC-6F8A-47ED-B24C-1F5259B8EBA0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01F30-7645-EFAB-4C81-693255B40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A7AED-D9BE-F3BA-81A0-B2AF0F2E2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4156E1-351F-40C9-8F60-C00DFE550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96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Options@perins.hants.sch.u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Options@perins.hants.sch.u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67724"/>
            <a:ext cx="12192000" cy="6926855"/>
          </a:xfrm>
          <a:custGeom>
            <a:avLst/>
            <a:gdLst/>
            <a:ahLst/>
            <a:cxnLst/>
            <a:rect l="l" t="t" r="r" b="b"/>
            <a:pathLst>
              <a:path w="18288000" h="17248283">
                <a:moveTo>
                  <a:pt x="0" y="0"/>
                </a:moveTo>
                <a:lnTo>
                  <a:pt x="18288000" y="0"/>
                </a:lnTo>
                <a:lnTo>
                  <a:pt x="18288000" y="17248283"/>
                </a:lnTo>
                <a:lnTo>
                  <a:pt x="0" y="172482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67" b="-57174"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3" name="Group 3"/>
          <p:cNvGrpSpPr/>
          <p:nvPr/>
        </p:nvGrpSpPr>
        <p:grpSpPr>
          <a:xfrm>
            <a:off x="685800" y="-70184"/>
            <a:ext cx="10740508" cy="6858000"/>
            <a:chOff x="0" y="0"/>
            <a:chExt cx="2565498" cy="16381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65498" cy="1638115"/>
            </a:xfrm>
            <a:custGeom>
              <a:avLst/>
              <a:gdLst/>
              <a:ahLst/>
              <a:cxnLst/>
              <a:rect l="l" t="t" r="r" b="b"/>
              <a:pathLst>
                <a:path w="2565498" h="1638115">
                  <a:moveTo>
                    <a:pt x="2565498" y="0"/>
                  </a:moveTo>
                  <a:lnTo>
                    <a:pt x="2565498" y="1523815"/>
                  </a:lnTo>
                  <a:lnTo>
                    <a:pt x="1282749" y="1638115"/>
                  </a:lnTo>
                  <a:lnTo>
                    <a:pt x="0" y="1523815"/>
                  </a:lnTo>
                  <a:lnTo>
                    <a:pt x="0" y="0"/>
                  </a:lnTo>
                  <a:lnTo>
                    <a:pt x="2565498" y="0"/>
                  </a:lnTo>
                  <a:close/>
                </a:path>
              </a:pathLst>
            </a:custGeom>
            <a:solidFill>
              <a:srgbClr val="FFFFFF">
                <a:alpha val="93725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565498" cy="1571440"/>
            </a:xfrm>
            <a:prstGeom prst="rect">
              <a:avLst/>
            </a:prstGeom>
          </p:spPr>
          <p:txBody>
            <a:bodyPr lIns="45029" tIns="45029" rIns="45029" bIns="45029" rtlCol="0" anchor="ctr"/>
            <a:lstStyle/>
            <a:p>
              <a:pPr algn="ctr">
                <a:lnSpc>
                  <a:spcPts val="1737"/>
                </a:lnSpc>
              </a:pPr>
              <a:endParaRPr sz="1200"/>
            </a:p>
            <a:p>
              <a:pPr algn="ctr">
                <a:lnSpc>
                  <a:spcPts val="1737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5343882" y="326139"/>
            <a:ext cx="1161017" cy="998475"/>
          </a:xfrm>
          <a:custGeom>
            <a:avLst/>
            <a:gdLst/>
            <a:ahLst/>
            <a:cxnLst/>
            <a:rect l="l" t="t" r="r" b="b"/>
            <a:pathLst>
              <a:path w="1741526" h="1497712">
                <a:moveTo>
                  <a:pt x="0" y="0"/>
                </a:moveTo>
                <a:lnTo>
                  <a:pt x="1741525" y="0"/>
                </a:lnTo>
                <a:lnTo>
                  <a:pt x="1741525" y="1497712"/>
                </a:lnTo>
                <a:lnTo>
                  <a:pt x="0" y="1497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7" name="Group 7"/>
          <p:cNvGrpSpPr/>
          <p:nvPr/>
        </p:nvGrpSpPr>
        <p:grpSpPr>
          <a:xfrm>
            <a:off x="4067250" y="6117403"/>
            <a:ext cx="3786409" cy="358111"/>
            <a:chOff x="0" y="38100"/>
            <a:chExt cx="7572819" cy="716221"/>
          </a:xfrm>
        </p:grpSpPr>
        <p:sp>
          <p:nvSpPr>
            <p:cNvPr id="8" name="TextBox 8"/>
            <p:cNvSpPr txBox="1"/>
            <p:nvPr/>
          </p:nvSpPr>
          <p:spPr>
            <a:xfrm>
              <a:off x="1411864" y="290028"/>
              <a:ext cx="2550518" cy="405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7"/>
                </a:lnSpc>
              </a:pPr>
              <a:r>
                <a:rPr lang="en-US" sz="1342" spc="67">
                  <a:solidFill>
                    <a:srgbClr val="1E3C82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TODAY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2550518" cy="7162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87"/>
                </a:lnSpc>
              </a:pPr>
              <a:r>
                <a:rPr lang="en-US" sz="2559">
                  <a:solidFill>
                    <a:srgbClr val="1E3C82"/>
                  </a:solidFill>
                  <a:latin typeface="Selima"/>
                  <a:ea typeface="Selima"/>
                  <a:cs typeface="Selima"/>
                  <a:sym typeface="Selima"/>
                </a:rPr>
                <a:t>Aspire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022301" y="290028"/>
              <a:ext cx="2550518" cy="405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7"/>
                </a:lnSpc>
              </a:pPr>
              <a:r>
                <a:rPr lang="en-US" sz="1342" spc="67">
                  <a:solidFill>
                    <a:srgbClr val="1E3C82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TOMORROW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001212" y="38100"/>
              <a:ext cx="2550518" cy="7162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87"/>
                </a:lnSpc>
              </a:pPr>
              <a:r>
                <a:rPr lang="en-US" sz="2559" dirty="0">
                  <a:solidFill>
                    <a:srgbClr val="1E3C82"/>
                  </a:solidFill>
                  <a:latin typeface="Selima"/>
                  <a:ea typeface="Selima"/>
                  <a:cs typeface="Selima"/>
                  <a:sym typeface="Selima"/>
                </a:rPr>
                <a:t>Inspire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520566" y="2094747"/>
            <a:ext cx="8807649" cy="983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1E3C82"/>
                </a:solidFill>
                <a:latin typeface="Lato 1"/>
                <a:ea typeface="Lato 1"/>
                <a:cs typeface="Lato 1"/>
                <a:sym typeface="Lato 1"/>
              </a:rPr>
              <a:t>Year 8 Options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53687" y="3246244"/>
            <a:ext cx="6013536" cy="6553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 dirty="0">
                <a:solidFill>
                  <a:srgbClr val="1E3C82"/>
                </a:solidFill>
                <a:latin typeface="Lato Bold"/>
                <a:ea typeface="Lato 1 Bold"/>
                <a:cs typeface="Lato 1 Bold"/>
                <a:sym typeface="Lato 1 Bold"/>
              </a:rPr>
              <a:t>2026</a:t>
            </a:r>
            <a:endParaRPr lang="en-US" sz="4000" b="1" dirty="0">
              <a:solidFill>
                <a:srgbClr val="1E3C82"/>
              </a:solidFill>
              <a:latin typeface="Lato 1 Bold"/>
              <a:ea typeface="Lato 1 Bold"/>
              <a:cs typeface="Lato 1 Bold"/>
              <a:sym typeface="Lato 1 Bold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1579591" y="3120279"/>
            <a:ext cx="8761728" cy="0"/>
          </a:xfrm>
          <a:prstGeom prst="line">
            <a:avLst/>
          </a:prstGeom>
          <a:ln w="9525" cap="flat">
            <a:solidFill>
              <a:srgbClr val="1E3C8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53071"/>
            <a:ext cx="12192000" cy="7214929"/>
          </a:xfrm>
          <a:custGeom>
            <a:avLst/>
            <a:gdLst/>
            <a:ahLst/>
            <a:cxnLst/>
            <a:rect l="l" t="t" r="r" b="b"/>
            <a:pathLst>
              <a:path w="18288000" h="17248283">
                <a:moveTo>
                  <a:pt x="0" y="0"/>
                </a:moveTo>
                <a:lnTo>
                  <a:pt x="18288000" y="0"/>
                </a:lnTo>
                <a:lnTo>
                  <a:pt x="18288000" y="17248283"/>
                </a:lnTo>
                <a:lnTo>
                  <a:pt x="0" y="172482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67" b="-57174"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3" name="Group 3"/>
          <p:cNvGrpSpPr/>
          <p:nvPr/>
        </p:nvGrpSpPr>
        <p:grpSpPr>
          <a:xfrm>
            <a:off x="685800" y="-70184"/>
            <a:ext cx="10740508" cy="6858000"/>
            <a:chOff x="0" y="0"/>
            <a:chExt cx="2565498" cy="16381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65498" cy="1638115"/>
            </a:xfrm>
            <a:custGeom>
              <a:avLst/>
              <a:gdLst/>
              <a:ahLst/>
              <a:cxnLst/>
              <a:rect l="l" t="t" r="r" b="b"/>
              <a:pathLst>
                <a:path w="2565498" h="1638115">
                  <a:moveTo>
                    <a:pt x="2565498" y="0"/>
                  </a:moveTo>
                  <a:lnTo>
                    <a:pt x="2565498" y="1523815"/>
                  </a:lnTo>
                  <a:lnTo>
                    <a:pt x="1282749" y="1638115"/>
                  </a:lnTo>
                  <a:lnTo>
                    <a:pt x="0" y="1523815"/>
                  </a:lnTo>
                  <a:lnTo>
                    <a:pt x="0" y="0"/>
                  </a:lnTo>
                  <a:lnTo>
                    <a:pt x="2565498" y="0"/>
                  </a:lnTo>
                  <a:close/>
                </a:path>
              </a:pathLst>
            </a:custGeom>
            <a:solidFill>
              <a:srgbClr val="FFFFFF">
                <a:alpha val="93725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565498" cy="1571440"/>
            </a:xfrm>
            <a:prstGeom prst="rect">
              <a:avLst/>
            </a:prstGeom>
          </p:spPr>
          <p:txBody>
            <a:bodyPr lIns="45029" tIns="45029" rIns="45029" bIns="45029" rtlCol="0" anchor="ctr"/>
            <a:lstStyle/>
            <a:p>
              <a:pPr algn="ctr">
                <a:lnSpc>
                  <a:spcPts val="1737"/>
                </a:lnSpc>
              </a:pPr>
              <a:endParaRPr sz="1200"/>
            </a:p>
            <a:p>
              <a:pPr algn="ctr">
                <a:lnSpc>
                  <a:spcPts val="1737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5343882" y="326139"/>
            <a:ext cx="1161017" cy="998475"/>
          </a:xfrm>
          <a:custGeom>
            <a:avLst/>
            <a:gdLst/>
            <a:ahLst/>
            <a:cxnLst/>
            <a:rect l="l" t="t" r="r" b="b"/>
            <a:pathLst>
              <a:path w="1741526" h="1497712">
                <a:moveTo>
                  <a:pt x="0" y="0"/>
                </a:moveTo>
                <a:lnTo>
                  <a:pt x="1741525" y="0"/>
                </a:lnTo>
                <a:lnTo>
                  <a:pt x="1741525" y="1497712"/>
                </a:lnTo>
                <a:lnTo>
                  <a:pt x="0" y="1497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7" name="TextBox 7"/>
          <p:cNvSpPr txBox="1"/>
          <p:nvPr/>
        </p:nvSpPr>
        <p:spPr>
          <a:xfrm>
            <a:off x="3767722" y="2094747"/>
            <a:ext cx="4313337" cy="983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1E3C82"/>
                </a:solidFill>
                <a:latin typeface="Lato 1"/>
                <a:ea typeface="Lato 1"/>
                <a:cs typeface="Lato 1"/>
                <a:sym typeface="Lato 1"/>
              </a:rPr>
              <a:t>Title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07704" y="3192515"/>
            <a:ext cx="4281475" cy="6553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 dirty="0">
                <a:solidFill>
                  <a:srgbClr val="1E3C82"/>
                </a:solidFill>
                <a:latin typeface="Lato 1 Bold"/>
                <a:ea typeface="Lato 1 Bold"/>
                <a:cs typeface="Lato 1 Bold"/>
                <a:sym typeface="Lato 1 Bold"/>
              </a:rPr>
              <a:t>Subtitle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067250" y="6117403"/>
            <a:ext cx="3786409" cy="358111"/>
            <a:chOff x="0" y="38100"/>
            <a:chExt cx="7572819" cy="716221"/>
          </a:xfrm>
        </p:grpSpPr>
        <p:sp>
          <p:nvSpPr>
            <p:cNvPr id="10" name="TextBox 10"/>
            <p:cNvSpPr txBox="1"/>
            <p:nvPr/>
          </p:nvSpPr>
          <p:spPr>
            <a:xfrm>
              <a:off x="1411864" y="290028"/>
              <a:ext cx="2550518" cy="405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7"/>
                </a:lnSpc>
              </a:pPr>
              <a:r>
                <a:rPr lang="en-US" sz="1342" spc="67">
                  <a:solidFill>
                    <a:srgbClr val="1E3C82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TODAY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8100"/>
              <a:ext cx="2550518" cy="7162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87"/>
                </a:lnSpc>
              </a:pPr>
              <a:r>
                <a:rPr lang="en-US" sz="2559">
                  <a:solidFill>
                    <a:srgbClr val="1E3C82"/>
                  </a:solidFill>
                  <a:latin typeface="Selima"/>
                  <a:ea typeface="Selima"/>
                  <a:cs typeface="Selima"/>
                  <a:sym typeface="Selima"/>
                </a:rPr>
                <a:t>Aspire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022301" y="290028"/>
              <a:ext cx="2550518" cy="405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7"/>
                </a:lnSpc>
              </a:pPr>
              <a:r>
                <a:rPr lang="en-US" sz="1342" spc="67">
                  <a:solidFill>
                    <a:srgbClr val="1E3C82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TOMORROW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001212" y="38100"/>
              <a:ext cx="2550518" cy="7162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87"/>
                </a:lnSpc>
              </a:pPr>
              <a:r>
                <a:rPr lang="en-US" sz="2559">
                  <a:solidFill>
                    <a:srgbClr val="1E3C82"/>
                  </a:solidFill>
                  <a:latin typeface="Selima"/>
                  <a:ea typeface="Selima"/>
                  <a:cs typeface="Selima"/>
                  <a:sym typeface="Selima"/>
                </a:rPr>
                <a:t>Inspire</a:t>
              </a:r>
            </a:p>
          </p:txBody>
        </p:sp>
      </p:grpSp>
      <p:sp>
        <p:nvSpPr>
          <p:cNvPr id="14" name="AutoShape 14"/>
          <p:cNvSpPr/>
          <p:nvPr/>
        </p:nvSpPr>
        <p:spPr>
          <a:xfrm>
            <a:off x="1579591" y="3120279"/>
            <a:ext cx="8761728" cy="0"/>
          </a:xfrm>
          <a:prstGeom prst="line">
            <a:avLst/>
          </a:prstGeom>
          <a:ln w="9525" cap="flat">
            <a:solidFill>
              <a:srgbClr val="1E3C8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/>
          </a:p>
        </p:txBody>
      </p:sp>
      <p:pic>
        <p:nvPicPr>
          <p:cNvPr id="18" name="Picture 17" descr="A screenshot of a web page&#10;&#10;AI-generated content may be incorrect.">
            <a:extLst>
              <a:ext uri="{FF2B5EF4-FFF2-40B4-BE49-F238E27FC236}">
                <a16:creationId xmlns:a16="http://schemas.microsoft.com/office/drawing/2014/main" id="{0CD01A0F-E5AB-42D6-78A6-8E5ABBC4A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152" y="0"/>
            <a:ext cx="8033478" cy="6715428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365E3F3C-2884-88B8-9BCA-2F69A741A0C4}"/>
              </a:ext>
            </a:extLst>
          </p:cNvPr>
          <p:cNvSpPr/>
          <p:nvPr/>
        </p:nvSpPr>
        <p:spPr>
          <a:xfrm>
            <a:off x="1258528" y="2812026"/>
            <a:ext cx="3736258" cy="9681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46853-CA35-E832-2EE4-8396C0BE7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65243DC2-EE01-92C1-5B7D-732EA11AE959}"/>
              </a:ext>
            </a:extLst>
          </p:cNvPr>
          <p:cNvSpPr/>
          <p:nvPr/>
        </p:nvSpPr>
        <p:spPr>
          <a:xfrm>
            <a:off x="10926590" y="272841"/>
            <a:ext cx="960370" cy="825919"/>
          </a:xfrm>
          <a:custGeom>
            <a:avLst/>
            <a:gdLst/>
            <a:ahLst/>
            <a:cxnLst/>
            <a:rect l="l" t="t" r="r" b="b"/>
            <a:pathLst>
              <a:path w="1440555" h="1238878">
                <a:moveTo>
                  <a:pt x="0" y="0"/>
                </a:moveTo>
                <a:lnTo>
                  <a:pt x="1440555" y="0"/>
                </a:lnTo>
                <a:lnTo>
                  <a:pt x="1440555" y="1238878"/>
                </a:lnTo>
                <a:lnTo>
                  <a:pt x="0" y="12388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696C1AF8-22A7-AE3B-9A35-388A7CC6C240}"/>
              </a:ext>
            </a:extLst>
          </p:cNvPr>
          <p:cNvGrpSpPr/>
          <p:nvPr/>
        </p:nvGrpSpPr>
        <p:grpSpPr>
          <a:xfrm>
            <a:off x="-926336" y="6107479"/>
            <a:ext cx="15492217" cy="1594880"/>
            <a:chOff x="15" y="-278781"/>
            <a:chExt cx="31077362" cy="3264101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AA81B7B9-955F-0330-3E5A-B67D9851F6DD}"/>
                </a:ext>
              </a:extLst>
            </p:cNvPr>
            <p:cNvGrpSpPr/>
            <p:nvPr/>
          </p:nvGrpSpPr>
          <p:grpSpPr>
            <a:xfrm>
              <a:off x="1795606" y="-278781"/>
              <a:ext cx="29281771" cy="3264101"/>
              <a:chOff x="0" y="-55068"/>
              <a:chExt cx="5784053" cy="644761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8296F21B-42F0-8181-05F7-A530A1DF54C2}"/>
                  </a:ext>
                </a:extLst>
              </p:cNvPr>
              <p:cNvSpPr/>
              <p:nvPr/>
            </p:nvSpPr>
            <p:spPr>
              <a:xfrm>
                <a:off x="11047" y="-55068"/>
                <a:ext cx="4834048" cy="322964"/>
              </a:xfrm>
              <a:custGeom>
                <a:avLst/>
                <a:gdLst/>
                <a:ahLst/>
                <a:cxnLst/>
                <a:rect l="l" t="t" r="r" b="b"/>
                <a:pathLst>
                  <a:path w="5784054" h="589693">
                    <a:moveTo>
                      <a:pt x="0" y="0"/>
                    </a:moveTo>
                    <a:lnTo>
                      <a:pt x="5784054" y="0"/>
                    </a:lnTo>
                    <a:lnTo>
                      <a:pt x="5784054" y="589693"/>
                    </a:lnTo>
                    <a:lnTo>
                      <a:pt x="0" y="589693"/>
                    </a:lnTo>
                    <a:close/>
                  </a:path>
                </a:pathLst>
              </a:custGeom>
              <a:solidFill>
                <a:srgbClr val="1E3C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88843635-A2AB-FFB7-E56B-C6AB15EC9BB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5784053" cy="62779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8" name="AutoShape 8">
              <a:extLst>
                <a:ext uri="{FF2B5EF4-FFF2-40B4-BE49-F238E27FC236}">
                  <a16:creationId xmlns:a16="http://schemas.microsoft.com/office/drawing/2014/main" id="{35CC9E6A-700F-D607-B45F-183A1BB78D03}"/>
                </a:ext>
              </a:extLst>
            </p:cNvPr>
            <p:cNvSpPr/>
            <p:nvPr/>
          </p:nvSpPr>
          <p:spPr>
            <a:xfrm>
              <a:off x="15" y="987490"/>
              <a:ext cx="26634014" cy="20320"/>
            </a:xfrm>
            <a:prstGeom prst="line">
              <a:avLst/>
            </a:prstGeom>
            <a:ln w="381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2EA57D72-A31D-E54B-EE73-84F095AAA7A9}"/>
                </a:ext>
              </a:extLst>
            </p:cNvPr>
            <p:cNvSpPr txBox="1"/>
            <p:nvPr/>
          </p:nvSpPr>
          <p:spPr>
            <a:xfrm>
              <a:off x="2296668" y="187394"/>
              <a:ext cx="2681502" cy="787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1"/>
                </a:lnSpc>
              </a:pPr>
              <a:r>
                <a:rPr lang="en-US" sz="2753">
                  <a:solidFill>
                    <a:srgbClr val="FFFFFF"/>
                  </a:solidFill>
                  <a:latin typeface="Selima"/>
                  <a:ea typeface="Selima"/>
                  <a:cs typeface="Selima"/>
                  <a:sym typeface="Selima"/>
                </a:rPr>
                <a:t>Aspire</a:t>
              </a: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46246022-183E-5758-804F-33B352E5DAAE}"/>
                </a:ext>
              </a:extLst>
            </p:cNvPr>
            <p:cNvSpPr txBox="1"/>
            <p:nvPr/>
          </p:nvSpPr>
          <p:spPr>
            <a:xfrm>
              <a:off x="3781041" y="442202"/>
              <a:ext cx="2681502" cy="440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4"/>
                </a:lnSpc>
              </a:pPr>
              <a:r>
                <a:rPr lang="en-US" sz="1443" spc="72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TODAY</a:t>
              </a: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112E8E24-D931-4ADB-FBC1-8D8BB3D07ED3}"/>
                </a:ext>
              </a:extLst>
            </p:cNvPr>
            <p:cNvSpPr txBox="1"/>
            <p:nvPr/>
          </p:nvSpPr>
          <p:spPr>
            <a:xfrm>
              <a:off x="7576893" y="442202"/>
              <a:ext cx="2681502" cy="440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4"/>
                </a:lnSpc>
              </a:pPr>
              <a:r>
                <a:rPr lang="en-US" sz="1443" spc="72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TOMORROW</a:t>
              </a: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49E1B7D4-5A09-BA96-5437-F564EC5BA488}"/>
                </a:ext>
              </a:extLst>
            </p:cNvPr>
            <p:cNvSpPr txBox="1"/>
            <p:nvPr/>
          </p:nvSpPr>
          <p:spPr>
            <a:xfrm>
              <a:off x="5452014" y="187394"/>
              <a:ext cx="2681502" cy="787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1"/>
                </a:lnSpc>
              </a:pPr>
              <a:r>
                <a:rPr lang="en-US" sz="2753">
                  <a:solidFill>
                    <a:srgbClr val="FFFFFF"/>
                  </a:solidFill>
                  <a:latin typeface="Selima"/>
                  <a:ea typeface="Selima"/>
                  <a:cs typeface="Selima"/>
                  <a:sym typeface="Selima"/>
                </a:rPr>
                <a:t>Inspire</a:t>
              </a:r>
            </a:p>
          </p:txBody>
        </p:sp>
      </p:grpSp>
      <p:sp>
        <p:nvSpPr>
          <p:cNvPr id="14" name="AutoShape 14">
            <a:extLst>
              <a:ext uri="{FF2B5EF4-FFF2-40B4-BE49-F238E27FC236}">
                <a16:creationId xmlns:a16="http://schemas.microsoft.com/office/drawing/2014/main" id="{F3A8C72D-D2EF-C064-DA58-305F3A01D302}"/>
              </a:ext>
            </a:extLst>
          </p:cNvPr>
          <p:cNvSpPr/>
          <p:nvPr/>
        </p:nvSpPr>
        <p:spPr>
          <a:xfrm>
            <a:off x="685800" y="990600"/>
            <a:ext cx="8761728" cy="0"/>
          </a:xfrm>
          <a:prstGeom prst="line">
            <a:avLst/>
          </a:prstGeom>
          <a:ln w="9525" cap="flat">
            <a:solidFill>
              <a:srgbClr val="1E3C8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8C441934-CA0C-9D2B-322C-C3C909AC2FC1}"/>
              </a:ext>
            </a:extLst>
          </p:cNvPr>
          <p:cNvSpPr txBox="1"/>
          <p:nvPr/>
        </p:nvSpPr>
        <p:spPr>
          <a:xfrm>
            <a:off x="532604" y="307975"/>
            <a:ext cx="10393985" cy="6553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 dirty="0">
                <a:solidFill>
                  <a:srgbClr val="1E3C82"/>
                </a:solidFill>
                <a:latin typeface="Lato 1 Bold"/>
                <a:ea typeface="Lato 1 Bold"/>
                <a:cs typeface="Lato 1 Bold"/>
                <a:sym typeface="Lato 1 Bold"/>
              </a:rPr>
              <a:t>Subject Specifications</a:t>
            </a:r>
          </a:p>
        </p:txBody>
      </p:sp>
      <p:pic>
        <p:nvPicPr>
          <p:cNvPr id="13" name="Picture 12" descr="A close-up of a road&#10;&#10;AI-generated content may be incorrect.">
            <a:extLst>
              <a:ext uri="{FF2B5EF4-FFF2-40B4-BE49-F238E27FC236}">
                <a16:creationId xmlns:a16="http://schemas.microsoft.com/office/drawing/2014/main" id="{81EB3188-0D8B-F9B7-FB0E-F1CD617A1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697" y="1124040"/>
            <a:ext cx="9222658" cy="469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ABBCB-4333-8F89-B43D-5ED4C511C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47B5403B-14FA-60E9-C5E8-2C03B1B89C7F}"/>
              </a:ext>
            </a:extLst>
          </p:cNvPr>
          <p:cNvSpPr/>
          <p:nvPr/>
        </p:nvSpPr>
        <p:spPr>
          <a:xfrm>
            <a:off x="10926590" y="272841"/>
            <a:ext cx="960370" cy="825919"/>
          </a:xfrm>
          <a:custGeom>
            <a:avLst/>
            <a:gdLst/>
            <a:ahLst/>
            <a:cxnLst/>
            <a:rect l="l" t="t" r="r" b="b"/>
            <a:pathLst>
              <a:path w="1440555" h="1238878">
                <a:moveTo>
                  <a:pt x="0" y="0"/>
                </a:moveTo>
                <a:lnTo>
                  <a:pt x="1440555" y="0"/>
                </a:lnTo>
                <a:lnTo>
                  <a:pt x="1440555" y="1238878"/>
                </a:lnTo>
                <a:lnTo>
                  <a:pt x="0" y="12388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5401E95E-D1BC-C694-707D-E123163432A2}"/>
              </a:ext>
            </a:extLst>
          </p:cNvPr>
          <p:cNvGrpSpPr/>
          <p:nvPr/>
        </p:nvGrpSpPr>
        <p:grpSpPr>
          <a:xfrm>
            <a:off x="-926336" y="6107479"/>
            <a:ext cx="15492217" cy="1594880"/>
            <a:chOff x="15" y="-278781"/>
            <a:chExt cx="31077362" cy="3264101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B63379C5-56D9-7072-9A8C-D37C61962E6F}"/>
                </a:ext>
              </a:extLst>
            </p:cNvPr>
            <p:cNvGrpSpPr/>
            <p:nvPr/>
          </p:nvGrpSpPr>
          <p:grpSpPr>
            <a:xfrm>
              <a:off x="1795606" y="-278781"/>
              <a:ext cx="29281771" cy="3264101"/>
              <a:chOff x="0" y="-55068"/>
              <a:chExt cx="5784053" cy="644761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C00EA326-6CBF-3873-9FB5-F78AECC5C8AB}"/>
                  </a:ext>
                </a:extLst>
              </p:cNvPr>
              <p:cNvSpPr/>
              <p:nvPr/>
            </p:nvSpPr>
            <p:spPr>
              <a:xfrm>
                <a:off x="11047" y="-55068"/>
                <a:ext cx="4834048" cy="322964"/>
              </a:xfrm>
              <a:custGeom>
                <a:avLst/>
                <a:gdLst/>
                <a:ahLst/>
                <a:cxnLst/>
                <a:rect l="l" t="t" r="r" b="b"/>
                <a:pathLst>
                  <a:path w="5784054" h="589693">
                    <a:moveTo>
                      <a:pt x="0" y="0"/>
                    </a:moveTo>
                    <a:lnTo>
                      <a:pt x="5784054" y="0"/>
                    </a:lnTo>
                    <a:lnTo>
                      <a:pt x="5784054" y="589693"/>
                    </a:lnTo>
                    <a:lnTo>
                      <a:pt x="0" y="589693"/>
                    </a:lnTo>
                    <a:close/>
                  </a:path>
                </a:pathLst>
              </a:custGeom>
              <a:solidFill>
                <a:srgbClr val="1E3C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390981CD-AFB4-EAF5-2625-0741F263B1F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5784053" cy="62779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8" name="AutoShape 8">
              <a:extLst>
                <a:ext uri="{FF2B5EF4-FFF2-40B4-BE49-F238E27FC236}">
                  <a16:creationId xmlns:a16="http://schemas.microsoft.com/office/drawing/2014/main" id="{177870AD-B775-FC1C-F5D9-FAC9907902EE}"/>
                </a:ext>
              </a:extLst>
            </p:cNvPr>
            <p:cNvSpPr/>
            <p:nvPr/>
          </p:nvSpPr>
          <p:spPr>
            <a:xfrm>
              <a:off x="15" y="987490"/>
              <a:ext cx="26634014" cy="20320"/>
            </a:xfrm>
            <a:prstGeom prst="line">
              <a:avLst/>
            </a:prstGeom>
            <a:ln w="381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430CA3F-B937-DB86-38C7-7FD5FAC891A6}"/>
                </a:ext>
              </a:extLst>
            </p:cNvPr>
            <p:cNvSpPr txBox="1"/>
            <p:nvPr/>
          </p:nvSpPr>
          <p:spPr>
            <a:xfrm>
              <a:off x="2296668" y="187394"/>
              <a:ext cx="2681502" cy="787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1"/>
                </a:lnSpc>
              </a:pPr>
              <a:r>
                <a:rPr lang="en-US" sz="2753">
                  <a:solidFill>
                    <a:srgbClr val="FFFFFF"/>
                  </a:solidFill>
                  <a:latin typeface="Selima"/>
                  <a:ea typeface="Selima"/>
                  <a:cs typeface="Selima"/>
                  <a:sym typeface="Selima"/>
                </a:rPr>
                <a:t>Aspire</a:t>
              </a: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95C1CAC0-B088-4ACC-82EC-875EAF732E45}"/>
                </a:ext>
              </a:extLst>
            </p:cNvPr>
            <p:cNvSpPr txBox="1"/>
            <p:nvPr/>
          </p:nvSpPr>
          <p:spPr>
            <a:xfrm>
              <a:off x="3781041" y="442202"/>
              <a:ext cx="2681502" cy="440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4"/>
                </a:lnSpc>
              </a:pPr>
              <a:r>
                <a:rPr lang="en-US" sz="1443" spc="72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TODAY</a:t>
              </a: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079FD58B-116B-E40F-1496-BC8FA3A30128}"/>
                </a:ext>
              </a:extLst>
            </p:cNvPr>
            <p:cNvSpPr txBox="1"/>
            <p:nvPr/>
          </p:nvSpPr>
          <p:spPr>
            <a:xfrm>
              <a:off x="7576893" y="442202"/>
              <a:ext cx="2681502" cy="440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4"/>
                </a:lnSpc>
              </a:pPr>
              <a:r>
                <a:rPr lang="en-US" sz="1443" spc="72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TOMORROW</a:t>
              </a: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FE57BF6B-E390-2CA8-83CE-D60727C815D7}"/>
                </a:ext>
              </a:extLst>
            </p:cNvPr>
            <p:cNvSpPr txBox="1"/>
            <p:nvPr/>
          </p:nvSpPr>
          <p:spPr>
            <a:xfrm>
              <a:off x="5452014" y="187394"/>
              <a:ext cx="2681502" cy="787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1"/>
                </a:lnSpc>
              </a:pPr>
              <a:r>
                <a:rPr lang="en-US" sz="2753">
                  <a:solidFill>
                    <a:srgbClr val="FFFFFF"/>
                  </a:solidFill>
                  <a:latin typeface="Selima"/>
                  <a:ea typeface="Selima"/>
                  <a:cs typeface="Selima"/>
                  <a:sym typeface="Selima"/>
                </a:rPr>
                <a:t>Inspire</a:t>
              </a:r>
            </a:p>
          </p:txBody>
        </p:sp>
      </p:grpSp>
      <p:sp>
        <p:nvSpPr>
          <p:cNvPr id="14" name="AutoShape 14">
            <a:extLst>
              <a:ext uri="{FF2B5EF4-FFF2-40B4-BE49-F238E27FC236}">
                <a16:creationId xmlns:a16="http://schemas.microsoft.com/office/drawing/2014/main" id="{3B272625-B404-54AC-E352-444100001AA2}"/>
              </a:ext>
            </a:extLst>
          </p:cNvPr>
          <p:cNvSpPr/>
          <p:nvPr/>
        </p:nvSpPr>
        <p:spPr>
          <a:xfrm>
            <a:off x="685800" y="990600"/>
            <a:ext cx="8761728" cy="0"/>
          </a:xfrm>
          <a:prstGeom prst="line">
            <a:avLst/>
          </a:prstGeom>
          <a:ln w="9525" cap="flat">
            <a:solidFill>
              <a:srgbClr val="1E3C8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80762640-9489-BA27-D575-04278DA8FF1A}"/>
              </a:ext>
            </a:extLst>
          </p:cNvPr>
          <p:cNvSpPr txBox="1"/>
          <p:nvPr/>
        </p:nvSpPr>
        <p:spPr>
          <a:xfrm>
            <a:off x="532604" y="307975"/>
            <a:ext cx="10393985" cy="6553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 dirty="0">
                <a:solidFill>
                  <a:srgbClr val="1E3C82"/>
                </a:solidFill>
                <a:latin typeface="Lato 1 Bold"/>
                <a:ea typeface="Lato 1 Bold"/>
                <a:cs typeface="Lato 1 Bold"/>
                <a:sym typeface="Lato 1 Bold"/>
              </a:rPr>
              <a:t>What happens at the end of year 9?</a:t>
            </a: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600FCA7A-F3EE-E00A-6739-A7388D015E16}"/>
              </a:ext>
            </a:extLst>
          </p:cNvPr>
          <p:cNvSpPr txBox="1"/>
          <p:nvPr/>
        </p:nvSpPr>
        <p:spPr>
          <a:xfrm>
            <a:off x="685800" y="1339562"/>
            <a:ext cx="8199755" cy="3891450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4000" dirty="0">
              <a:solidFill>
                <a:schemeClr val="tx2">
                  <a:lumMod val="90000"/>
                  <a:lumOff val="10000"/>
                </a:schemeClr>
              </a:solidFill>
              <a:latin typeface="Calibri"/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400" spc="-13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You will choose 4 of your options to continue </a:t>
            </a:r>
            <a:endParaRPr sz="2400" dirty="0">
              <a:solidFill>
                <a:schemeClr val="tx2">
                  <a:lumMod val="90000"/>
                  <a:lumOff val="10000"/>
                </a:schemeClr>
              </a:solidFill>
              <a:latin typeface="Calibri"/>
              <a:cs typeface="Calibri"/>
            </a:endParaRPr>
          </a:p>
          <a:p>
            <a:pPr marL="355600" indent="-342900"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400" spc="-15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This is not completely free choice (more on the next slide) </a:t>
            </a:r>
            <a:endParaRPr sz="2400" dirty="0">
              <a:solidFill>
                <a:schemeClr val="tx2">
                  <a:lumMod val="90000"/>
                  <a:lumOff val="10000"/>
                </a:schemeClr>
              </a:solidFill>
              <a:latin typeface="Calibri"/>
              <a:cs typeface="Calibri"/>
            </a:endParaRPr>
          </a:p>
          <a:p>
            <a:pPr marL="355600" marR="284480" indent="-342900"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400" spc="-5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You should take into account: your progress, enjoyment, future study.</a:t>
            </a:r>
            <a:endParaRPr lang="en-GB" sz="2400" spc="-15" dirty="0">
              <a:solidFill>
                <a:schemeClr val="tx2">
                  <a:lumMod val="90000"/>
                  <a:lumOff val="10000"/>
                </a:schemeClr>
              </a:solidFill>
              <a:latin typeface="Calibri"/>
              <a:cs typeface="Calibri"/>
            </a:endParaRPr>
          </a:p>
          <a:p>
            <a:pPr marL="355600" marR="284480" indent="-342900"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400" spc="-15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We will go through this process with you in the Spring of Y9.</a:t>
            </a:r>
            <a:endParaRPr sz="2400" dirty="0">
              <a:solidFill>
                <a:schemeClr val="tx2">
                  <a:lumMod val="90000"/>
                  <a:lumOff val="10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354965" algn="l"/>
                <a:tab pos="355600" algn="l"/>
              </a:tabLst>
            </a:pPr>
            <a:endParaRPr sz="2800" spc="-5" dirty="0">
              <a:solidFill>
                <a:schemeClr val="tx2">
                  <a:lumMod val="90000"/>
                  <a:lumOff val="10000"/>
                </a:schemeClr>
              </a:solidFill>
              <a:latin typeface="Calibri"/>
              <a:cs typeface="Calibri"/>
            </a:endParaRPr>
          </a:p>
          <a:p>
            <a:pPr marL="3241040">
              <a:lnSpc>
                <a:spcPct val="100000"/>
              </a:lnSpc>
              <a:spcBef>
                <a:spcPts val="2005"/>
              </a:spcBef>
            </a:pPr>
            <a:endParaRPr lang="en-GB" sz="2400" dirty="0">
              <a:solidFill>
                <a:schemeClr val="tx2">
                  <a:lumMod val="90000"/>
                  <a:lumOff val="10000"/>
                </a:schemeClr>
              </a:solidFill>
              <a:latin typeface="Calibri"/>
              <a:cs typeface="Calibri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29380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2CC0F-3E19-FAF1-1426-40E6F2835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D945017E-FDAF-42C3-E528-BC997C033BB9}"/>
              </a:ext>
            </a:extLst>
          </p:cNvPr>
          <p:cNvSpPr/>
          <p:nvPr/>
        </p:nvSpPr>
        <p:spPr>
          <a:xfrm>
            <a:off x="10926590" y="272841"/>
            <a:ext cx="960370" cy="825919"/>
          </a:xfrm>
          <a:custGeom>
            <a:avLst/>
            <a:gdLst/>
            <a:ahLst/>
            <a:cxnLst/>
            <a:rect l="l" t="t" r="r" b="b"/>
            <a:pathLst>
              <a:path w="1440555" h="1238878">
                <a:moveTo>
                  <a:pt x="0" y="0"/>
                </a:moveTo>
                <a:lnTo>
                  <a:pt x="1440555" y="0"/>
                </a:lnTo>
                <a:lnTo>
                  <a:pt x="1440555" y="1238878"/>
                </a:lnTo>
                <a:lnTo>
                  <a:pt x="0" y="12388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681ADF12-EB47-C011-6F5A-01B76EBE42A7}"/>
              </a:ext>
            </a:extLst>
          </p:cNvPr>
          <p:cNvGrpSpPr/>
          <p:nvPr/>
        </p:nvGrpSpPr>
        <p:grpSpPr>
          <a:xfrm>
            <a:off x="-926336" y="6107479"/>
            <a:ext cx="15492217" cy="1594880"/>
            <a:chOff x="15" y="-278781"/>
            <a:chExt cx="31077362" cy="3264101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ACFCB684-D56B-AD83-C9CB-1E6E04342D82}"/>
                </a:ext>
              </a:extLst>
            </p:cNvPr>
            <p:cNvGrpSpPr/>
            <p:nvPr/>
          </p:nvGrpSpPr>
          <p:grpSpPr>
            <a:xfrm>
              <a:off x="1795606" y="-278781"/>
              <a:ext cx="29281771" cy="3264101"/>
              <a:chOff x="0" y="-55068"/>
              <a:chExt cx="5784053" cy="644761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662BEBBA-C2D2-4D0D-5D8E-01F9DC1DB948}"/>
                  </a:ext>
                </a:extLst>
              </p:cNvPr>
              <p:cNvSpPr/>
              <p:nvPr/>
            </p:nvSpPr>
            <p:spPr>
              <a:xfrm>
                <a:off x="11047" y="-55068"/>
                <a:ext cx="4834048" cy="322964"/>
              </a:xfrm>
              <a:custGeom>
                <a:avLst/>
                <a:gdLst/>
                <a:ahLst/>
                <a:cxnLst/>
                <a:rect l="l" t="t" r="r" b="b"/>
                <a:pathLst>
                  <a:path w="5784054" h="589693">
                    <a:moveTo>
                      <a:pt x="0" y="0"/>
                    </a:moveTo>
                    <a:lnTo>
                      <a:pt x="5784054" y="0"/>
                    </a:lnTo>
                    <a:lnTo>
                      <a:pt x="5784054" y="589693"/>
                    </a:lnTo>
                    <a:lnTo>
                      <a:pt x="0" y="589693"/>
                    </a:lnTo>
                    <a:close/>
                  </a:path>
                </a:pathLst>
              </a:custGeom>
              <a:solidFill>
                <a:srgbClr val="1E3C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44B8E38C-FF87-53DA-AE30-8D70AEDAF6F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5784053" cy="62779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8" name="AutoShape 8">
              <a:extLst>
                <a:ext uri="{FF2B5EF4-FFF2-40B4-BE49-F238E27FC236}">
                  <a16:creationId xmlns:a16="http://schemas.microsoft.com/office/drawing/2014/main" id="{84C835E5-6C34-8F80-644F-D916EA2BEBE3}"/>
                </a:ext>
              </a:extLst>
            </p:cNvPr>
            <p:cNvSpPr/>
            <p:nvPr/>
          </p:nvSpPr>
          <p:spPr>
            <a:xfrm>
              <a:off x="15" y="987490"/>
              <a:ext cx="26634014" cy="20320"/>
            </a:xfrm>
            <a:prstGeom prst="line">
              <a:avLst/>
            </a:prstGeom>
            <a:ln w="381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230130D9-306D-0457-166A-A0CA7D84629C}"/>
                </a:ext>
              </a:extLst>
            </p:cNvPr>
            <p:cNvSpPr txBox="1"/>
            <p:nvPr/>
          </p:nvSpPr>
          <p:spPr>
            <a:xfrm>
              <a:off x="2296668" y="187394"/>
              <a:ext cx="2681502" cy="787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1"/>
                </a:lnSpc>
              </a:pPr>
              <a:r>
                <a:rPr lang="en-US" sz="2753">
                  <a:solidFill>
                    <a:srgbClr val="FFFFFF"/>
                  </a:solidFill>
                  <a:latin typeface="Selima"/>
                  <a:ea typeface="Selima"/>
                  <a:cs typeface="Selima"/>
                  <a:sym typeface="Selima"/>
                </a:rPr>
                <a:t>Aspire</a:t>
              </a: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1EDCAEFE-F567-B4CA-FC18-349D5044D4C4}"/>
                </a:ext>
              </a:extLst>
            </p:cNvPr>
            <p:cNvSpPr txBox="1"/>
            <p:nvPr/>
          </p:nvSpPr>
          <p:spPr>
            <a:xfrm>
              <a:off x="3781041" y="442202"/>
              <a:ext cx="2681502" cy="440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4"/>
                </a:lnSpc>
              </a:pPr>
              <a:r>
                <a:rPr lang="en-US" sz="1443" spc="72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TODAY</a:t>
              </a: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74E9B9A1-492B-2D8F-DC92-FC07570B847B}"/>
                </a:ext>
              </a:extLst>
            </p:cNvPr>
            <p:cNvSpPr txBox="1"/>
            <p:nvPr/>
          </p:nvSpPr>
          <p:spPr>
            <a:xfrm>
              <a:off x="7576893" y="442202"/>
              <a:ext cx="2681502" cy="440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4"/>
                </a:lnSpc>
              </a:pPr>
              <a:r>
                <a:rPr lang="en-US" sz="1443" spc="72" dirty="0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TOMORROW</a:t>
              </a: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F8407B16-203F-C2E1-BF60-652BCF32F86E}"/>
                </a:ext>
              </a:extLst>
            </p:cNvPr>
            <p:cNvSpPr txBox="1"/>
            <p:nvPr/>
          </p:nvSpPr>
          <p:spPr>
            <a:xfrm>
              <a:off x="5452014" y="187394"/>
              <a:ext cx="2681502" cy="787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1"/>
                </a:lnSpc>
              </a:pPr>
              <a:r>
                <a:rPr lang="en-US" sz="2753">
                  <a:solidFill>
                    <a:srgbClr val="FFFFFF"/>
                  </a:solidFill>
                  <a:latin typeface="Selima"/>
                  <a:ea typeface="Selima"/>
                  <a:cs typeface="Selima"/>
                  <a:sym typeface="Selima"/>
                </a:rPr>
                <a:t>Inspire</a:t>
              </a:r>
            </a:p>
          </p:txBody>
        </p:sp>
      </p:grpSp>
      <p:sp>
        <p:nvSpPr>
          <p:cNvPr id="14" name="AutoShape 14">
            <a:extLst>
              <a:ext uri="{FF2B5EF4-FFF2-40B4-BE49-F238E27FC236}">
                <a16:creationId xmlns:a16="http://schemas.microsoft.com/office/drawing/2014/main" id="{45B177C6-2F38-76F2-C6F0-991962D1337D}"/>
              </a:ext>
            </a:extLst>
          </p:cNvPr>
          <p:cNvSpPr/>
          <p:nvPr/>
        </p:nvSpPr>
        <p:spPr>
          <a:xfrm>
            <a:off x="685800" y="990600"/>
            <a:ext cx="8761728" cy="0"/>
          </a:xfrm>
          <a:prstGeom prst="line">
            <a:avLst/>
          </a:prstGeom>
          <a:ln w="9525" cap="flat">
            <a:solidFill>
              <a:srgbClr val="1E3C8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F74450-6731-8442-1926-F942608CC8EE}"/>
              </a:ext>
            </a:extLst>
          </p:cNvPr>
          <p:cNvSpPr/>
          <p:nvPr/>
        </p:nvSpPr>
        <p:spPr>
          <a:xfrm>
            <a:off x="1286418" y="1400855"/>
            <a:ext cx="1483180" cy="5001404"/>
          </a:xfrm>
          <a:prstGeom prst="roundRect">
            <a:avLst/>
          </a:prstGeom>
          <a:noFill/>
          <a:ln w="38100">
            <a:solidFill>
              <a:srgbClr val="E099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100" b="1" dirty="0">
                <a:solidFill>
                  <a:schemeClr val="accent5"/>
                </a:solidFill>
              </a:rPr>
              <a:t>CATEGORY A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accent5"/>
                </a:solidFill>
              </a:rPr>
              <a:t>Geography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accent5"/>
                </a:solidFill>
              </a:rPr>
              <a:t>History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accent5"/>
                </a:solidFill>
              </a:rPr>
              <a:t>Religious Studies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3E47E44-5DF3-4703-7A4A-8B2DEAE52913}"/>
              </a:ext>
            </a:extLst>
          </p:cNvPr>
          <p:cNvSpPr/>
          <p:nvPr/>
        </p:nvSpPr>
        <p:spPr>
          <a:xfrm>
            <a:off x="6059658" y="1401856"/>
            <a:ext cx="1483179" cy="5001405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Art &amp; Design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Business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Child Development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Computer Science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Dance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Design &amp; Technology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Drama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Food Technology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French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Geography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History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Media Studies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Music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Photography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Physical Education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Religious Studies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Spanish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Sport Studies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FA6CF3-F47D-570A-AAD5-292E61E823A1}"/>
              </a:ext>
            </a:extLst>
          </p:cNvPr>
          <p:cNvSpPr/>
          <p:nvPr/>
        </p:nvSpPr>
        <p:spPr>
          <a:xfrm>
            <a:off x="2888434" y="1400854"/>
            <a:ext cx="1483180" cy="5001405"/>
          </a:xfrm>
          <a:prstGeom prst="roundRect">
            <a:avLst/>
          </a:prstGeom>
          <a:noFill/>
          <a:ln w="38100">
            <a:solidFill>
              <a:srgbClr val="B5ED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100" b="1" dirty="0">
                <a:solidFill>
                  <a:schemeClr val="accent5"/>
                </a:solidFill>
              </a:rPr>
              <a:t>CATEGORY B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accent5"/>
                </a:solidFill>
              </a:rPr>
              <a:t>Art &amp; Design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accent5"/>
                </a:solidFill>
              </a:rPr>
              <a:t>Dance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accent5"/>
                </a:solidFill>
              </a:rPr>
              <a:t>Design &amp; Technology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accent5"/>
                </a:solidFill>
              </a:rPr>
              <a:t>Drama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accent5"/>
                </a:solidFill>
              </a:rPr>
              <a:t>Food Technology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accent5"/>
                </a:solidFill>
              </a:rPr>
              <a:t>Music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accent5"/>
                </a:solidFill>
              </a:rPr>
              <a:t>Photography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6F05806-6FC9-3B96-583D-B7515D699A4B}"/>
              </a:ext>
            </a:extLst>
          </p:cNvPr>
          <p:cNvSpPr/>
          <p:nvPr/>
        </p:nvSpPr>
        <p:spPr>
          <a:xfrm>
            <a:off x="7646671" y="1400854"/>
            <a:ext cx="1483179" cy="5001405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Art &amp; Design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Business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Child Development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Computer Science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Dance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Design &amp; Technology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Drama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Food Technology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French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Geography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History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Media Studies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Music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Photography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Physical Education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Religious Studies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Spanish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Sport Studies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22B5AE2-B469-748E-BE62-4AC5BFC02F30}"/>
              </a:ext>
            </a:extLst>
          </p:cNvPr>
          <p:cNvSpPr/>
          <p:nvPr/>
        </p:nvSpPr>
        <p:spPr>
          <a:xfrm>
            <a:off x="9246601" y="1400854"/>
            <a:ext cx="1483179" cy="5001405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Art &amp; Design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Business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Child Development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Computer Science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Dance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Design &amp; Technology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Drama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Food Technology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French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Geography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History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Media Studies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Music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Photography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Physical Education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Religious Studies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Spanish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Sport Studies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64142B3-2F43-A3A2-46F0-4F92D6DAFFB5}"/>
              </a:ext>
            </a:extLst>
          </p:cNvPr>
          <p:cNvSpPr/>
          <p:nvPr/>
        </p:nvSpPr>
        <p:spPr>
          <a:xfrm>
            <a:off x="1232967" y="282976"/>
            <a:ext cx="1590083" cy="6272981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OPTION 1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</a:rPr>
              <a:t>CHOOSE ANY SUBJECT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C98E44F-D42A-F145-101F-2824D716E4E5}"/>
              </a:ext>
            </a:extLst>
          </p:cNvPr>
          <p:cNvSpPr/>
          <p:nvPr/>
        </p:nvSpPr>
        <p:spPr>
          <a:xfrm>
            <a:off x="2827246" y="282976"/>
            <a:ext cx="1590083" cy="6272981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OPTION 2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</a:rPr>
              <a:t>CHOOSE ANY SUBJECT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A8E7E83-8028-D695-4E5C-C19618D449DC}"/>
              </a:ext>
            </a:extLst>
          </p:cNvPr>
          <p:cNvSpPr/>
          <p:nvPr/>
        </p:nvSpPr>
        <p:spPr>
          <a:xfrm>
            <a:off x="5999590" y="282976"/>
            <a:ext cx="1590083" cy="6272981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OPTION 4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</a:rPr>
              <a:t>CHOOSE ANY DIFFERENT SUBJECT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B97991F-FE28-6712-CF5A-7F1EB2144088}"/>
              </a:ext>
            </a:extLst>
          </p:cNvPr>
          <p:cNvSpPr/>
          <p:nvPr/>
        </p:nvSpPr>
        <p:spPr>
          <a:xfrm>
            <a:off x="7584290" y="282976"/>
            <a:ext cx="1590083" cy="6272981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OPTION 5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</a:rPr>
              <a:t>CHOOSE ANY DIFFERENT SUBJECT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963B079-21FD-466E-1452-44776AA42B9B}"/>
              </a:ext>
            </a:extLst>
          </p:cNvPr>
          <p:cNvSpPr/>
          <p:nvPr/>
        </p:nvSpPr>
        <p:spPr>
          <a:xfrm>
            <a:off x="9181907" y="282976"/>
            <a:ext cx="1590083" cy="6272981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OPTION 6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</a:rPr>
              <a:t>CHOOSE ANY DIFFERENT SUBJECT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F66CC0ED-AC97-5543-756A-805EAB373859}"/>
              </a:ext>
            </a:extLst>
          </p:cNvPr>
          <p:cNvSpPr/>
          <p:nvPr/>
        </p:nvSpPr>
        <p:spPr>
          <a:xfrm rot="16200000">
            <a:off x="2744981" y="715516"/>
            <a:ext cx="176981" cy="476914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F8A39AC1-5D17-DDC9-209E-A1519D984383}"/>
              </a:ext>
            </a:extLst>
          </p:cNvPr>
          <p:cNvSpPr/>
          <p:nvPr/>
        </p:nvSpPr>
        <p:spPr>
          <a:xfrm rot="16200000">
            <a:off x="4328838" y="715516"/>
            <a:ext cx="176981" cy="476914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7C08CF07-FE8F-C2E4-146E-933F3F17AF6E}"/>
              </a:ext>
            </a:extLst>
          </p:cNvPr>
          <p:cNvSpPr/>
          <p:nvPr/>
        </p:nvSpPr>
        <p:spPr>
          <a:xfrm rot="16200000">
            <a:off x="5919763" y="715515"/>
            <a:ext cx="176981" cy="476914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FE146CD1-AC92-87FB-0F7F-35D4846F241D}"/>
              </a:ext>
            </a:extLst>
          </p:cNvPr>
          <p:cNvSpPr/>
          <p:nvPr/>
        </p:nvSpPr>
        <p:spPr>
          <a:xfrm rot="16200000">
            <a:off x="7502024" y="715515"/>
            <a:ext cx="176981" cy="476914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804C31D-C114-A0E8-DBE8-E12B616A515A}"/>
              </a:ext>
            </a:extLst>
          </p:cNvPr>
          <p:cNvSpPr/>
          <p:nvPr/>
        </p:nvSpPr>
        <p:spPr>
          <a:xfrm>
            <a:off x="4479361" y="1400854"/>
            <a:ext cx="1483179" cy="5001406"/>
          </a:xfrm>
          <a:prstGeom prst="roundRect">
            <a:avLst/>
          </a:prstGeom>
          <a:noFill/>
          <a:ln w="38100">
            <a:solidFill>
              <a:srgbClr val="E7D6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100" b="1" dirty="0">
                <a:solidFill>
                  <a:schemeClr val="accent5"/>
                </a:solidFill>
              </a:rPr>
              <a:t>CATEGORY C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accent5"/>
                </a:solidFill>
              </a:rPr>
              <a:t>French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accent5"/>
                </a:solidFill>
              </a:rPr>
              <a:t>Spanis</a:t>
            </a:r>
            <a:r>
              <a:rPr lang="en-GB" sz="1000" dirty="0">
                <a:solidFill>
                  <a:schemeClr val="accent2">
                    <a:lumMod val="75000"/>
                  </a:schemeClr>
                </a:solidFill>
              </a:rPr>
              <a:t>h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B813B62-0C34-288D-1A67-02D1E3EB0066}"/>
              </a:ext>
            </a:extLst>
          </p:cNvPr>
          <p:cNvSpPr/>
          <p:nvPr/>
        </p:nvSpPr>
        <p:spPr>
          <a:xfrm>
            <a:off x="4418171" y="282976"/>
            <a:ext cx="1590083" cy="6272981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OPTION 3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</a:rPr>
              <a:t>CHOOSE ANY SUBJECT</a:t>
            </a: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F82D5987-CB3D-E8A7-BBDD-9CF2BDDF2C81}"/>
              </a:ext>
            </a:extLst>
          </p:cNvPr>
          <p:cNvSpPr/>
          <p:nvPr/>
        </p:nvSpPr>
        <p:spPr>
          <a:xfrm rot="16200000">
            <a:off x="9093417" y="715515"/>
            <a:ext cx="176981" cy="476914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11EB79-0A86-DB70-728C-D3EFFCE40EC0}"/>
              </a:ext>
            </a:extLst>
          </p:cNvPr>
          <p:cNvSpPr txBox="1"/>
          <p:nvPr/>
        </p:nvSpPr>
        <p:spPr>
          <a:xfrm>
            <a:off x="4545805" y="-109301"/>
            <a:ext cx="2930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4 OPTIONS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5F553D-B972-D1B0-D771-B54F8A81B14C}"/>
              </a:ext>
            </a:extLst>
          </p:cNvPr>
          <p:cNvSpPr txBox="1"/>
          <p:nvPr/>
        </p:nvSpPr>
        <p:spPr>
          <a:xfrm>
            <a:off x="3337712" y="1987473"/>
            <a:ext cx="5516575" cy="92333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You must continue to have 2 out of your first 3 options </a:t>
            </a:r>
          </a:p>
          <a:p>
            <a:r>
              <a:rPr lang="en-GB" dirty="0"/>
              <a:t>into year 10 and 11, meaning 2 of categories A, B &amp; C</a:t>
            </a:r>
          </a:p>
          <a:p>
            <a:r>
              <a:rPr lang="en-GB" dirty="0"/>
              <a:t>are included in your final four options</a:t>
            </a:r>
          </a:p>
        </p:txBody>
      </p:sp>
    </p:spTree>
    <p:extLst>
      <p:ext uri="{BB962C8B-B14F-4D97-AF65-F5344CB8AC3E}">
        <p14:creationId xmlns:p14="http://schemas.microsoft.com/office/powerpoint/2010/main" val="296612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  <p:bldP spid="17" grpId="0" animBg="1"/>
      <p:bldP spid="18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C5014-3B67-7007-FF55-0D8C13AA3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C3E2553F-724A-F95D-E5BA-AE0B6619BF90}"/>
              </a:ext>
            </a:extLst>
          </p:cNvPr>
          <p:cNvSpPr/>
          <p:nvPr/>
        </p:nvSpPr>
        <p:spPr>
          <a:xfrm>
            <a:off x="10926590" y="272841"/>
            <a:ext cx="960370" cy="825919"/>
          </a:xfrm>
          <a:custGeom>
            <a:avLst/>
            <a:gdLst/>
            <a:ahLst/>
            <a:cxnLst/>
            <a:rect l="l" t="t" r="r" b="b"/>
            <a:pathLst>
              <a:path w="1440555" h="1238878">
                <a:moveTo>
                  <a:pt x="0" y="0"/>
                </a:moveTo>
                <a:lnTo>
                  <a:pt x="1440555" y="0"/>
                </a:lnTo>
                <a:lnTo>
                  <a:pt x="1440555" y="1238878"/>
                </a:lnTo>
                <a:lnTo>
                  <a:pt x="0" y="12388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1EF90ED8-0F9F-2227-723A-6EAC6E314B6D}"/>
              </a:ext>
            </a:extLst>
          </p:cNvPr>
          <p:cNvGrpSpPr/>
          <p:nvPr/>
        </p:nvGrpSpPr>
        <p:grpSpPr>
          <a:xfrm>
            <a:off x="-926336" y="6107479"/>
            <a:ext cx="15492217" cy="1594880"/>
            <a:chOff x="15" y="-278781"/>
            <a:chExt cx="31077362" cy="3264101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66A9F7FA-56F0-7F8B-2AF5-670F388A2D41}"/>
                </a:ext>
              </a:extLst>
            </p:cNvPr>
            <p:cNvGrpSpPr/>
            <p:nvPr/>
          </p:nvGrpSpPr>
          <p:grpSpPr>
            <a:xfrm>
              <a:off x="1795606" y="-278781"/>
              <a:ext cx="29281771" cy="3264101"/>
              <a:chOff x="0" y="-55068"/>
              <a:chExt cx="5784053" cy="644761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040D7FFD-8BB5-ABCD-8E16-8D4DFD4A7F18}"/>
                  </a:ext>
                </a:extLst>
              </p:cNvPr>
              <p:cNvSpPr/>
              <p:nvPr/>
            </p:nvSpPr>
            <p:spPr>
              <a:xfrm>
                <a:off x="11047" y="-55068"/>
                <a:ext cx="4834048" cy="322964"/>
              </a:xfrm>
              <a:custGeom>
                <a:avLst/>
                <a:gdLst/>
                <a:ahLst/>
                <a:cxnLst/>
                <a:rect l="l" t="t" r="r" b="b"/>
                <a:pathLst>
                  <a:path w="5784054" h="589693">
                    <a:moveTo>
                      <a:pt x="0" y="0"/>
                    </a:moveTo>
                    <a:lnTo>
                      <a:pt x="5784054" y="0"/>
                    </a:lnTo>
                    <a:lnTo>
                      <a:pt x="5784054" y="589693"/>
                    </a:lnTo>
                    <a:lnTo>
                      <a:pt x="0" y="589693"/>
                    </a:lnTo>
                    <a:close/>
                  </a:path>
                </a:pathLst>
              </a:custGeom>
              <a:solidFill>
                <a:srgbClr val="1E3C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C3229465-61D2-C7E9-2F65-9A7A9490C3D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5784053" cy="62779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8" name="AutoShape 8">
              <a:extLst>
                <a:ext uri="{FF2B5EF4-FFF2-40B4-BE49-F238E27FC236}">
                  <a16:creationId xmlns:a16="http://schemas.microsoft.com/office/drawing/2014/main" id="{2A316B60-E7C5-3B50-A940-2922B3355932}"/>
                </a:ext>
              </a:extLst>
            </p:cNvPr>
            <p:cNvSpPr/>
            <p:nvPr/>
          </p:nvSpPr>
          <p:spPr>
            <a:xfrm>
              <a:off x="15" y="987490"/>
              <a:ext cx="26634014" cy="20320"/>
            </a:xfrm>
            <a:prstGeom prst="line">
              <a:avLst/>
            </a:prstGeom>
            <a:ln w="381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539E340D-99DF-0146-BFF9-C12E6F4767D2}"/>
                </a:ext>
              </a:extLst>
            </p:cNvPr>
            <p:cNvSpPr txBox="1"/>
            <p:nvPr/>
          </p:nvSpPr>
          <p:spPr>
            <a:xfrm>
              <a:off x="2296668" y="187394"/>
              <a:ext cx="2681502" cy="787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1"/>
                </a:lnSpc>
              </a:pPr>
              <a:r>
                <a:rPr lang="en-US" sz="2753">
                  <a:solidFill>
                    <a:srgbClr val="FFFFFF"/>
                  </a:solidFill>
                  <a:latin typeface="Selima"/>
                  <a:ea typeface="Selima"/>
                  <a:cs typeface="Selima"/>
                  <a:sym typeface="Selima"/>
                </a:rPr>
                <a:t>Aspire</a:t>
              </a: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BC4D2E6D-6A48-FAA5-51A3-1EE6BE885C44}"/>
                </a:ext>
              </a:extLst>
            </p:cNvPr>
            <p:cNvSpPr txBox="1"/>
            <p:nvPr/>
          </p:nvSpPr>
          <p:spPr>
            <a:xfrm>
              <a:off x="3781041" y="442202"/>
              <a:ext cx="2681502" cy="440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4"/>
                </a:lnSpc>
              </a:pPr>
              <a:r>
                <a:rPr lang="en-US" sz="1443" spc="72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TODAY</a:t>
              </a: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EEF13319-3849-5233-F7AA-3C73C3AB1E67}"/>
                </a:ext>
              </a:extLst>
            </p:cNvPr>
            <p:cNvSpPr txBox="1"/>
            <p:nvPr/>
          </p:nvSpPr>
          <p:spPr>
            <a:xfrm>
              <a:off x="7576893" y="442202"/>
              <a:ext cx="2681502" cy="440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4"/>
                </a:lnSpc>
              </a:pPr>
              <a:r>
                <a:rPr lang="en-US" sz="1443" spc="72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TOMORROW</a:t>
              </a: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0730848E-15A3-5803-195C-6C52FB5988F4}"/>
                </a:ext>
              </a:extLst>
            </p:cNvPr>
            <p:cNvSpPr txBox="1"/>
            <p:nvPr/>
          </p:nvSpPr>
          <p:spPr>
            <a:xfrm>
              <a:off x="5452014" y="187394"/>
              <a:ext cx="2681502" cy="787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1"/>
                </a:lnSpc>
              </a:pPr>
              <a:r>
                <a:rPr lang="en-US" sz="2753">
                  <a:solidFill>
                    <a:srgbClr val="FFFFFF"/>
                  </a:solidFill>
                  <a:latin typeface="Selima"/>
                  <a:ea typeface="Selima"/>
                  <a:cs typeface="Selima"/>
                  <a:sym typeface="Selima"/>
                </a:rPr>
                <a:t>Inspire</a:t>
              </a:r>
            </a:p>
          </p:txBody>
        </p:sp>
      </p:grpSp>
      <p:sp>
        <p:nvSpPr>
          <p:cNvPr id="14" name="AutoShape 14">
            <a:extLst>
              <a:ext uri="{FF2B5EF4-FFF2-40B4-BE49-F238E27FC236}">
                <a16:creationId xmlns:a16="http://schemas.microsoft.com/office/drawing/2014/main" id="{85896A8D-7B92-1BE1-918B-2F1C4F6768B2}"/>
              </a:ext>
            </a:extLst>
          </p:cNvPr>
          <p:cNvSpPr/>
          <p:nvPr/>
        </p:nvSpPr>
        <p:spPr>
          <a:xfrm>
            <a:off x="685800" y="990600"/>
            <a:ext cx="8761728" cy="0"/>
          </a:xfrm>
          <a:prstGeom prst="line">
            <a:avLst/>
          </a:prstGeom>
          <a:ln w="9525" cap="flat">
            <a:solidFill>
              <a:srgbClr val="1E3C8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B400DF62-102A-AC60-68E7-548F8C705FC1}"/>
              </a:ext>
            </a:extLst>
          </p:cNvPr>
          <p:cNvSpPr txBox="1"/>
          <p:nvPr/>
        </p:nvSpPr>
        <p:spPr>
          <a:xfrm>
            <a:off x="532604" y="307975"/>
            <a:ext cx="10393985" cy="6553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 dirty="0">
                <a:solidFill>
                  <a:srgbClr val="1E3C82"/>
                </a:solidFill>
                <a:latin typeface="Lato 1 Bold"/>
                <a:ea typeface="Lato 1 Bold"/>
                <a:cs typeface="Lato 1 Bold"/>
                <a:sym typeface="Lato 1 Bold"/>
              </a:rPr>
              <a:t>Map for this evening</a:t>
            </a:r>
          </a:p>
        </p:txBody>
      </p:sp>
      <p:pic>
        <p:nvPicPr>
          <p:cNvPr id="15" name="Picture 14" descr="A map of a building&#10;&#10;AI-generated content may be incorrect.">
            <a:extLst>
              <a:ext uri="{FF2B5EF4-FFF2-40B4-BE49-F238E27FC236}">
                <a16:creationId xmlns:a16="http://schemas.microsoft.com/office/drawing/2014/main" id="{AA3556D1-69FF-D13F-31B2-FB6B285CE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773" y="1098760"/>
            <a:ext cx="7958454" cy="559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00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62364"/>
            <a:ext cx="12192000" cy="7224221"/>
          </a:xfrm>
          <a:custGeom>
            <a:avLst/>
            <a:gdLst/>
            <a:ahLst/>
            <a:cxnLst/>
            <a:rect l="l" t="t" r="r" b="b"/>
            <a:pathLst>
              <a:path w="18288000" h="17248283">
                <a:moveTo>
                  <a:pt x="0" y="0"/>
                </a:moveTo>
                <a:lnTo>
                  <a:pt x="18288000" y="0"/>
                </a:lnTo>
                <a:lnTo>
                  <a:pt x="18288000" y="17248283"/>
                </a:lnTo>
                <a:lnTo>
                  <a:pt x="0" y="172482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67" b="-57174"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3" name="Group 3"/>
          <p:cNvGrpSpPr/>
          <p:nvPr/>
        </p:nvGrpSpPr>
        <p:grpSpPr>
          <a:xfrm>
            <a:off x="685800" y="-70184"/>
            <a:ext cx="10740508" cy="6858000"/>
            <a:chOff x="0" y="0"/>
            <a:chExt cx="2565498" cy="16381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65498" cy="1638115"/>
            </a:xfrm>
            <a:custGeom>
              <a:avLst/>
              <a:gdLst/>
              <a:ahLst/>
              <a:cxnLst/>
              <a:rect l="l" t="t" r="r" b="b"/>
              <a:pathLst>
                <a:path w="2565498" h="1638115">
                  <a:moveTo>
                    <a:pt x="2565498" y="0"/>
                  </a:moveTo>
                  <a:lnTo>
                    <a:pt x="2565498" y="1523815"/>
                  </a:lnTo>
                  <a:lnTo>
                    <a:pt x="1282749" y="1638115"/>
                  </a:lnTo>
                  <a:lnTo>
                    <a:pt x="0" y="1523815"/>
                  </a:lnTo>
                  <a:lnTo>
                    <a:pt x="0" y="0"/>
                  </a:lnTo>
                  <a:lnTo>
                    <a:pt x="2565498" y="0"/>
                  </a:lnTo>
                  <a:close/>
                </a:path>
              </a:pathLst>
            </a:custGeom>
            <a:solidFill>
              <a:srgbClr val="FFFFFF">
                <a:alpha val="93725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565498" cy="1571440"/>
            </a:xfrm>
            <a:prstGeom prst="rect">
              <a:avLst/>
            </a:prstGeom>
          </p:spPr>
          <p:txBody>
            <a:bodyPr lIns="45029" tIns="45029" rIns="45029" bIns="45029" rtlCol="0" anchor="ctr"/>
            <a:lstStyle/>
            <a:p>
              <a:pPr algn="ctr">
                <a:lnSpc>
                  <a:spcPts val="1737"/>
                </a:lnSpc>
              </a:pPr>
              <a:endParaRPr sz="1200"/>
            </a:p>
            <a:p>
              <a:pPr algn="ctr">
                <a:lnSpc>
                  <a:spcPts val="1737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2477478" y="3204436"/>
            <a:ext cx="6965954" cy="34830"/>
          </a:xfrm>
          <a:custGeom>
            <a:avLst/>
            <a:gdLst/>
            <a:ahLst/>
            <a:cxnLst/>
            <a:rect l="l" t="t" r="r" b="b"/>
            <a:pathLst>
              <a:path w="10448931" h="52245">
                <a:moveTo>
                  <a:pt x="0" y="0"/>
                </a:moveTo>
                <a:lnTo>
                  <a:pt x="10448931" y="0"/>
                </a:lnTo>
                <a:lnTo>
                  <a:pt x="10448931" y="52245"/>
                </a:lnTo>
                <a:lnTo>
                  <a:pt x="0" y="522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7" name="Freeform 7"/>
          <p:cNvSpPr/>
          <p:nvPr/>
        </p:nvSpPr>
        <p:spPr>
          <a:xfrm>
            <a:off x="4571779" y="3700670"/>
            <a:ext cx="303346" cy="303346"/>
          </a:xfrm>
          <a:custGeom>
            <a:avLst/>
            <a:gdLst/>
            <a:ahLst/>
            <a:cxnLst/>
            <a:rect l="l" t="t" r="r" b="b"/>
            <a:pathLst>
              <a:path w="455019" h="455019">
                <a:moveTo>
                  <a:pt x="0" y="0"/>
                </a:moveTo>
                <a:lnTo>
                  <a:pt x="455019" y="0"/>
                </a:lnTo>
                <a:lnTo>
                  <a:pt x="455019" y="455019"/>
                </a:lnTo>
                <a:lnTo>
                  <a:pt x="0" y="4550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8" name="Freeform 8"/>
          <p:cNvSpPr/>
          <p:nvPr/>
        </p:nvSpPr>
        <p:spPr>
          <a:xfrm>
            <a:off x="4575909" y="3345028"/>
            <a:ext cx="275421" cy="275421"/>
          </a:xfrm>
          <a:custGeom>
            <a:avLst/>
            <a:gdLst/>
            <a:ahLst/>
            <a:cxnLst/>
            <a:rect l="l" t="t" r="r" b="b"/>
            <a:pathLst>
              <a:path w="413131" h="413131">
                <a:moveTo>
                  <a:pt x="0" y="0"/>
                </a:moveTo>
                <a:lnTo>
                  <a:pt x="413131" y="0"/>
                </a:lnTo>
                <a:lnTo>
                  <a:pt x="413131" y="413131"/>
                </a:lnTo>
                <a:lnTo>
                  <a:pt x="0" y="41313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9" name="Freeform 9"/>
          <p:cNvSpPr/>
          <p:nvPr/>
        </p:nvSpPr>
        <p:spPr>
          <a:xfrm>
            <a:off x="4573050" y="4053588"/>
            <a:ext cx="320469" cy="324525"/>
          </a:xfrm>
          <a:custGeom>
            <a:avLst/>
            <a:gdLst/>
            <a:ahLst/>
            <a:cxnLst/>
            <a:rect l="l" t="t" r="r" b="b"/>
            <a:pathLst>
              <a:path w="480703" h="486788">
                <a:moveTo>
                  <a:pt x="0" y="0"/>
                </a:moveTo>
                <a:lnTo>
                  <a:pt x="480703" y="0"/>
                </a:lnTo>
                <a:lnTo>
                  <a:pt x="480703" y="486787"/>
                </a:lnTo>
                <a:lnTo>
                  <a:pt x="0" y="4867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10" name="Group 10"/>
          <p:cNvGrpSpPr/>
          <p:nvPr/>
        </p:nvGrpSpPr>
        <p:grpSpPr>
          <a:xfrm>
            <a:off x="4067250" y="6117403"/>
            <a:ext cx="3786409" cy="358111"/>
            <a:chOff x="0" y="38100"/>
            <a:chExt cx="7572819" cy="716221"/>
          </a:xfrm>
        </p:grpSpPr>
        <p:sp>
          <p:nvSpPr>
            <p:cNvPr id="11" name="TextBox 11"/>
            <p:cNvSpPr txBox="1"/>
            <p:nvPr/>
          </p:nvSpPr>
          <p:spPr>
            <a:xfrm>
              <a:off x="1411864" y="290028"/>
              <a:ext cx="2550518" cy="405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7"/>
                </a:lnSpc>
              </a:pPr>
              <a:r>
                <a:rPr lang="en-US" sz="1342" spc="67">
                  <a:solidFill>
                    <a:srgbClr val="1E3C82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TODAY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8100"/>
              <a:ext cx="2550518" cy="7162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87"/>
                </a:lnSpc>
              </a:pPr>
              <a:r>
                <a:rPr lang="en-US" sz="2559">
                  <a:solidFill>
                    <a:srgbClr val="1E3C82"/>
                  </a:solidFill>
                  <a:latin typeface="Selima"/>
                  <a:ea typeface="Selima"/>
                  <a:cs typeface="Selima"/>
                  <a:sym typeface="Selima"/>
                </a:rPr>
                <a:t>Aspire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022301" y="290028"/>
              <a:ext cx="2550518" cy="405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7"/>
                </a:lnSpc>
              </a:pPr>
              <a:r>
                <a:rPr lang="en-US" sz="1342" spc="67">
                  <a:solidFill>
                    <a:srgbClr val="1E3C82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TOMORROW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001212" y="38100"/>
              <a:ext cx="2550518" cy="7162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87"/>
                </a:lnSpc>
              </a:pPr>
              <a:r>
                <a:rPr lang="en-US" sz="2559">
                  <a:solidFill>
                    <a:srgbClr val="1E3C82"/>
                  </a:solidFill>
                  <a:latin typeface="Selima"/>
                  <a:ea typeface="Selima"/>
                  <a:cs typeface="Selima"/>
                  <a:sym typeface="Selima"/>
                </a:rPr>
                <a:t>Inspire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089638" y="2094747"/>
            <a:ext cx="3669506" cy="983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1E3C82"/>
                </a:solidFill>
                <a:latin typeface="Lato 1"/>
                <a:ea typeface="Lato 1"/>
                <a:cs typeface="Lato 1"/>
                <a:sym typeface="Lato 1"/>
              </a:rPr>
              <a:t>Thank you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985067" y="3314366"/>
            <a:ext cx="4630881" cy="1045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1E3C82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1 Bold"/>
              </a:rPr>
              <a:t>01962 734361</a:t>
            </a:r>
          </a:p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1E3C82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1 Bold"/>
              </a:rPr>
              <a:t>options@perins.hants.sch.uk</a:t>
            </a:r>
          </a:p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1E3C82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1 Bold"/>
              </a:rPr>
              <a:t>www.perins.net</a:t>
            </a:r>
            <a:endParaRPr lang="en-US" sz="2000" b="1" dirty="0">
              <a:solidFill>
                <a:srgbClr val="1E3C82"/>
              </a:solidFill>
              <a:latin typeface="Lato 1 Bold"/>
              <a:ea typeface="Lato 1 Bold"/>
              <a:cs typeface="Lato 1 Bold"/>
              <a:sym typeface="Lato 1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926590" y="272841"/>
            <a:ext cx="960370" cy="825919"/>
          </a:xfrm>
          <a:custGeom>
            <a:avLst/>
            <a:gdLst/>
            <a:ahLst/>
            <a:cxnLst/>
            <a:rect l="l" t="t" r="r" b="b"/>
            <a:pathLst>
              <a:path w="1440555" h="1238878">
                <a:moveTo>
                  <a:pt x="0" y="0"/>
                </a:moveTo>
                <a:lnTo>
                  <a:pt x="1440555" y="0"/>
                </a:lnTo>
                <a:lnTo>
                  <a:pt x="1440555" y="1238878"/>
                </a:lnTo>
                <a:lnTo>
                  <a:pt x="0" y="12388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4" name="Group 4"/>
          <p:cNvGrpSpPr/>
          <p:nvPr/>
        </p:nvGrpSpPr>
        <p:grpSpPr>
          <a:xfrm>
            <a:off x="-926336" y="6107479"/>
            <a:ext cx="15492217" cy="1594880"/>
            <a:chOff x="15" y="-278781"/>
            <a:chExt cx="31077362" cy="3264101"/>
          </a:xfrm>
        </p:grpSpPr>
        <p:grpSp>
          <p:nvGrpSpPr>
            <p:cNvPr id="5" name="Group 5"/>
            <p:cNvGrpSpPr/>
            <p:nvPr/>
          </p:nvGrpSpPr>
          <p:grpSpPr>
            <a:xfrm>
              <a:off x="1795606" y="-278781"/>
              <a:ext cx="29281771" cy="3264101"/>
              <a:chOff x="0" y="-55068"/>
              <a:chExt cx="5784053" cy="64476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1047" y="-55068"/>
                <a:ext cx="4834048" cy="322964"/>
              </a:xfrm>
              <a:custGeom>
                <a:avLst/>
                <a:gdLst/>
                <a:ahLst/>
                <a:cxnLst/>
                <a:rect l="l" t="t" r="r" b="b"/>
                <a:pathLst>
                  <a:path w="5784054" h="589693">
                    <a:moveTo>
                      <a:pt x="0" y="0"/>
                    </a:moveTo>
                    <a:lnTo>
                      <a:pt x="5784054" y="0"/>
                    </a:lnTo>
                    <a:lnTo>
                      <a:pt x="5784054" y="589693"/>
                    </a:lnTo>
                    <a:lnTo>
                      <a:pt x="0" y="589693"/>
                    </a:lnTo>
                    <a:close/>
                  </a:path>
                </a:pathLst>
              </a:custGeom>
              <a:solidFill>
                <a:srgbClr val="1E3C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5784053" cy="62779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8" name="AutoShape 8"/>
            <p:cNvSpPr/>
            <p:nvPr/>
          </p:nvSpPr>
          <p:spPr>
            <a:xfrm>
              <a:off x="15" y="987490"/>
              <a:ext cx="26634014" cy="20320"/>
            </a:xfrm>
            <a:prstGeom prst="line">
              <a:avLst/>
            </a:prstGeom>
            <a:ln w="381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296668" y="187394"/>
              <a:ext cx="2681502" cy="787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1"/>
                </a:lnSpc>
              </a:pPr>
              <a:r>
                <a:rPr lang="en-US" sz="2753">
                  <a:solidFill>
                    <a:srgbClr val="FFFFFF"/>
                  </a:solidFill>
                  <a:latin typeface="Selima"/>
                  <a:ea typeface="Selima"/>
                  <a:cs typeface="Selima"/>
                  <a:sym typeface="Selima"/>
                </a:rPr>
                <a:t>Aspire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781041" y="442202"/>
              <a:ext cx="2681502" cy="440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4"/>
                </a:lnSpc>
              </a:pPr>
              <a:r>
                <a:rPr lang="en-US" sz="1443" spc="72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TODAY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576893" y="442202"/>
              <a:ext cx="2681502" cy="440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4"/>
                </a:lnSpc>
              </a:pPr>
              <a:r>
                <a:rPr lang="en-US" sz="1443" spc="72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TOMORROW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52014" y="187394"/>
              <a:ext cx="2681502" cy="787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1"/>
                </a:lnSpc>
              </a:pPr>
              <a:r>
                <a:rPr lang="en-US" sz="2753">
                  <a:solidFill>
                    <a:srgbClr val="FFFFFF"/>
                  </a:solidFill>
                  <a:latin typeface="Selima"/>
                  <a:ea typeface="Selima"/>
                  <a:cs typeface="Selima"/>
                  <a:sym typeface="Selima"/>
                </a:rPr>
                <a:t>Inspire</a:t>
              </a:r>
            </a:p>
          </p:txBody>
        </p:sp>
      </p:grpSp>
      <p:sp>
        <p:nvSpPr>
          <p:cNvPr id="14" name="AutoShape 14"/>
          <p:cNvSpPr/>
          <p:nvPr/>
        </p:nvSpPr>
        <p:spPr>
          <a:xfrm>
            <a:off x="685800" y="990600"/>
            <a:ext cx="8761728" cy="0"/>
          </a:xfrm>
          <a:prstGeom prst="line">
            <a:avLst/>
          </a:prstGeom>
          <a:ln w="9525" cap="flat">
            <a:solidFill>
              <a:srgbClr val="1E3C8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/>
          </a:p>
        </p:txBody>
      </p:sp>
      <p:sp>
        <p:nvSpPr>
          <p:cNvPr id="16" name="TextBox 16"/>
          <p:cNvSpPr txBox="1"/>
          <p:nvPr/>
        </p:nvSpPr>
        <p:spPr>
          <a:xfrm>
            <a:off x="532604" y="307975"/>
            <a:ext cx="10393985" cy="6553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3600" b="1" dirty="0">
                <a:solidFill>
                  <a:srgbClr val="1E3C82"/>
                </a:solidFill>
                <a:latin typeface="Lato 1 Bold"/>
                <a:ea typeface="Lato 1 Bold"/>
                <a:cs typeface="Lato 1 Bold"/>
                <a:sym typeface="Lato 1 Bold"/>
              </a:rPr>
              <a:t>Why make GCSE choices now?</a:t>
            </a: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5FF130A1-4CFC-A1C7-3D1A-B2ED8D0CDC4D}"/>
              </a:ext>
            </a:extLst>
          </p:cNvPr>
          <p:cNvSpPr txBox="1"/>
          <p:nvPr/>
        </p:nvSpPr>
        <p:spPr>
          <a:xfrm>
            <a:off x="685800" y="1339562"/>
            <a:ext cx="8199755" cy="4719882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4000" dirty="0">
              <a:solidFill>
                <a:schemeClr val="tx2">
                  <a:lumMod val="90000"/>
                  <a:lumOff val="10000"/>
                </a:schemeClr>
              </a:solidFill>
              <a:latin typeface="Calibri"/>
              <a:cs typeface="Calibri"/>
            </a:endParaRPr>
          </a:p>
          <a:p>
            <a:pPr marL="355600" indent="-342900"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400" spc="-15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Become more</a:t>
            </a:r>
            <a:r>
              <a:rPr sz="2400" spc="-15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 familiar </a:t>
            </a:r>
            <a:r>
              <a:rPr sz="2400" spc="-5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with the </a:t>
            </a:r>
            <a:r>
              <a:rPr lang="en-GB" sz="2400" spc="-5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soft skills </a:t>
            </a:r>
            <a:r>
              <a:rPr lang="en-GB" sz="2400" spc="-1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necessary for </a:t>
            </a:r>
            <a:r>
              <a:rPr lang="en-GB" sz="2400" spc="-5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GCSE exams</a:t>
            </a:r>
            <a:r>
              <a:rPr sz="2400" spc="-1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.</a:t>
            </a:r>
            <a:endParaRPr sz="2400" dirty="0">
              <a:solidFill>
                <a:schemeClr val="tx2">
                  <a:lumMod val="90000"/>
                  <a:lumOff val="10000"/>
                </a:schemeClr>
              </a:solidFill>
              <a:latin typeface="Calibri"/>
              <a:cs typeface="Calibri"/>
            </a:endParaRPr>
          </a:p>
          <a:p>
            <a:pPr marL="355600" marR="284480" indent="-342900"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400" spc="-5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More time for practical, creative and applied learning</a:t>
            </a:r>
            <a:r>
              <a:rPr sz="2400" spc="-15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.</a:t>
            </a:r>
            <a:endParaRPr lang="en-GB" sz="2400" spc="-15" dirty="0">
              <a:solidFill>
                <a:schemeClr val="tx2">
                  <a:lumMod val="90000"/>
                  <a:lumOff val="10000"/>
                </a:schemeClr>
              </a:solidFill>
              <a:latin typeface="Calibri"/>
              <a:cs typeface="Calibri"/>
            </a:endParaRPr>
          </a:p>
          <a:p>
            <a:pPr marL="355600" marR="284480" indent="-342900"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400" spc="-15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Reduces the stress of rushing through specifications and allows time to explore content in more depth.</a:t>
            </a:r>
          </a:p>
          <a:p>
            <a:pPr marL="355600" marR="284480" indent="-342900"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400" spc="-15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Allows greater opportunity to practise and internalise metacognitive habits.</a:t>
            </a:r>
            <a:endParaRPr sz="2400" dirty="0">
              <a:solidFill>
                <a:schemeClr val="tx2">
                  <a:lumMod val="90000"/>
                  <a:lumOff val="10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354965" algn="l"/>
                <a:tab pos="355600" algn="l"/>
              </a:tabLst>
            </a:pPr>
            <a:endParaRPr sz="2800" spc="-5" dirty="0">
              <a:solidFill>
                <a:schemeClr val="tx2">
                  <a:lumMod val="90000"/>
                  <a:lumOff val="10000"/>
                </a:schemeClr>
              </a:solidFill>
              <a:latin typeface="Calibri"/>
              <a:cs typeface="Calibri"/>
            </a:endParaRPr>
          </a:p>
          <a:p>
            <a:pPr marL="3241040">
              <a:lnSpc>
                <a:spcPct val="100000"/>
              </a:lnSpc>
              <a:spcBef>
                <a:spcPts val="2005"/>
              </a:spcBef>
            </a:pPr>
            <a:endParaRPr lang="en-GB" sz="2400" dirty="0">
              <a:solidFill>
                <a:schemeClr val="tx2">
                  <a:lumMod val="90000"/>
                  <a:lumOff val="10000"/>
                </a:schemeClr>
              </a:solidFill>
              <a:latin typeface="Calibri"/>
              <a:cs typeface="Calibri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947251E2-B133-524D-5D68-ED9D3C024BAE}"/>
              </a:ext>
            </a:extLst>
          </p:cNvPr>
          <p:cNvSpPr/>
          <p:nvPr/>
        </p:nvSpPr>
        <p:spPr>
          <a:xfrm flipH="1">
            <a:off x="10038303" y="4115623"/>
            <a:ext cx="2022231" cy="1863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49A0E-2EAD-CABC-EA02-A132482B0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9B1B3DD4-E02F-5017-3CC8-1C5E20DE8044}"/>
              </a:ext>
            </a:extLst>
          </p:cNvPr>
          <p:cNvSpPr/>
          <p:nvPr/>
        </p:nvSpPr>
        <p:spPr>
          <a:xfrm>
            <a:off x="10926590" y="272841"/>
            <a:ext cx="960370" cy="825919"/>
          </a:xfrm>
          <a:custGeom>
            <a:avLst/>
            <a:gdLst/>
            <a:ahLst/>
            <a:cxnLst/>
            <a:rect l="l" t="t" r="r" b="b"/>
            <a:pathLst>
              <a:path w="1440555" h="1238878">
                <a:moveTo>
                  <a:pt x="0" y="0"/>
                </a:moveTo>
                <a:lnTo>
                  <a:pt x="1440555" y="0"/>
                </a:lnTo>
                <a:lnTo>
                  <a:pt x="1440555" y="1238878"/>
                </a:lnTo>
                <a:lnTo>
                  <a:pt x="0" y="12388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240DDE6D-3899-1499-44DC-6C2BA73CB146}"/>
              </a:ext>
            </a:extLst>
          </p:cNvPr>
          <p:cNvGrpSpPr/>
          <p:nvPr/>
        </p:nvGrpSpPr>
        <p:grpSpPr>
          <a:xfrm>
            <a:off x="-926336" y="6107479"/>
            <a:ext cx="15492217" cy="1594880"/>
            <a:chOff x="15" y="-278781"/>
            <a:chExt cx="31077362" cy="3264101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55C7757D-60F7-F1A5-EE74-98E6D14C8D53}"/>
                </a:ext>
              </a:extLst>
            </p:cNvPr>
            <p:cNvGrpSpPr/>
            <p:nvPr/>
          </p:nvGrpSpPr>
          <p:grpSpPr>
            <a:xfrm>
              <a:off x="1795606" y="-278781"/>
              <a:ext cx="29281771" cy="3264101"/>
              <a:chOff x="0" y="-55068"/>
              <a:chExt cx="5784053" cy="644761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3E1A79C0-F894-30CB-56E5-FA06CF507677}"/>
                  </a:ext>
                </a:extLst>
              </p:cNvPr>
              <p:cNvSpPr/>
              <p:nvPr/>
            </p:nvSpPr>
            <p:spPr>
              <a:xfrm>
                <a:off x="11047" y="-55068"/>
                <a:ext cx="4834048" cy="322964"/>
              </a:xfrm>
              <a:custGeom>
                <a:avLst/>
                <a:gdLst/>
                <a:ahLst/>
                <a:cxnLst/>
                <a:rect l="l" t="t" r="r" b="b"/>
                <a:pathLst>
                  <a:path w="5784054" h="589693">
                    <a:moveTo>
                      <a:pt x="0" y="0"/>
                    </a:moveTo>
                    <a:lnTo>
                      <a:pt x="5784054" y="0"/>
                    </a:lnTo>
                    <a:lnTo>
                      <a:pt x="5784054" y="589693"/>
                    </a:lnTo>
                    <a:lnTo>
                      <a:pt x="0" y="589693"/>
                    </a:lnTo>
                    <a:close/>
                  </a:path>
                </a:pathLst>
              </a:custGeom>
              <a:solidFill>
                <a:srgbClr val="1E3C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3C898DB1-3FD8-638F-A21B-3E13E91B2DA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5784053" cy="62779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8" name="AutoShape 8">
              <a:extLst>
                <a:ext uri="{FF2B5EF4-FFF2-40B4-BE49-F238E27FC236}">
                  <a16:creationId xmlns:a16="http://schemas.microsoft.com/office/drawing/2014/main" id="{E6D36B6A-A20C-F3DB-B4A4-B14512ADA99D}"/>
                </a:ext>
              </a:extLst>
            </p:cNvPr>
            <p:cNvSpPr/>
            <p:nvPr/>
          </p:nvSpPr>
          <p:spPr>
            <a:xfrm>
              <a:off x="15" y="987490"/>
              <a:ext cx="26634014" cy="20320"/>
            </a:xfrm>
            <a:prstGeom prst="line">
              <a:avLst/>
            </a:prstGeom>
            <a:ln w="381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D27F919F-3C47-FA06-B254-D63A07E0B26A}"/>
                </a:ext>
              </a:extLst>
            </p:cNvPr>
            <p:cNvSpPr txBox="1"/>
            <p:nvPr/>
          </p:nvSpPr>
          <p:spPr>
            <a:xfrm>
              <a:off x="2296668" y="187394"/>
              <a:ext cx="2681502" cy="787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1"/>
                </a:lnSpc>
              </a:pPr>
              <a:r>
                <a:rPr lang="en-US" sz="2753">
                  <a:solidFill>
                    <a:srgbClr val="FFFFFF"/>
                  </a:solidFill>
                  <a:latin typeface="Selima"/>
                  <a:ea typeface="Selima"/>
                  <a:cs typeface="Selima"/>
                  <a:sym typeface="Selima"/>
                </a:rPr>
                <a:t>Aspire</a:t>
              </a: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CC7C3FBA-B961-FB6A-9E0A-BCAA511A4B7B}"/>
                </a:ext>
              </a:extLst>
            </p:cNvPr>
            <p:cNvSpPr txBox="1"/>
            <p:nvPr/>
          </p:nvSpPr>
          <p:spPr>
            <a:xfrm>
              <a:off x="3781041" y="442202"/>
              <a:ext cx="2681502" cy="440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4"/>
                </a:lnSpc>
              </a:pPr>
              <a:r>
                <a:rPr lang="en-US" sz="1443" spc="72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TODAY</a:t>
              </a: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C72BA0B4-DE6C-6F07-A1E9-DD41BAF2F8FA}"/>
                </a:ext>
              </a:extLst>
            </p:cNvPr>
            <p:cNvSpPr txBox="1"/>
            <p:nvPr/>
          </p:nvSpPr>
          <p:spPr>
            <a:xfrm>
              <a:off x="7576893" y="442202"/>
              <a:ext cx="2681502" cy="440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4"/>
                </a:lnSpc>
              </a:pPr>
              <a:r>
                <a:rPr lang="en-US" sz="1443" spc="72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TOMORROW</a:t>
              </a: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A1577B60-C343-F14E-A6FC-13EEEDBF79F2}"/>
                </a:ext>
              </a:extLst>
            </p:cNvPr>
            <p:cNvSpPr txBox="1"/>
            <p:nvPr/>
          </p:nvSpPr>
          <p:spPr>
            <a:xfrm>
              <a:off x="5452014" y="187394"/>
              <a:ext cx="2681502" cy="787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1"/>
                </a:lnSpc>
              </a:pPr>
              <a:r>
                <a:rPr lang="en-US" sz="2753" dirty="0">
                  <a:solidFill>
                    <a:srgbClr val="FFFFFF"/>
                  </a:solidFill>
                  <a:latin typeface="Selima"/>
                  <a:ea typeface="Selima"/>
                  <a:cs typeface="Selima"/>
                  <a:sym typeface="Selima"/>
                </a:rPr>
                <a:t>Inspire</a:t>
              </a:r>
            </a:p>
          </p:txBody>
        </p:sp>
      </p:grpSp>
      <p:sp>
        <p:nvSpPr>
          <p:cNvPr id="14" name="AutoShape 14">
            <a:extLst>
              <a:ext uri="{FF2B5EF4-FFF2-40B4-BE49-F238E27FC236}">
                <a16:creationId xmlns:a16="http://schemas.microsoft.com/office/drawing/2014/main" id="{A0F95BA3-C17C-D9BA-6855-C4223504B103}"/>
              </a:ext>
            </a:extLst>
          </p:cNvPr>
          <p:cNvSpPr/>
          <p:nvPr/>
        </p:nvSpPr>
        <p:spPr>
          <a:xfrm>
            <a:off x="685800" y="990600"/>
            <a:ext cx="8761728" cy="0"/>
          </a:xfrm>
          <a:prstGeom prst="line">
            <a:avLst/>
          </a:prstGeom>
          <a:ln w="9525" cap="flat">
            <a:solidFill>
              <a:srgbClr val="1E3C8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2D95B1D2-45FC-AFC0-28EC-043D082FC885}"/>
              </a:ext>
            </a:extLst>
          </p:cNvPr>
          <p:cNvSpPr txBox="1"/>
          <p:nvPr/>
        </p:nvSpPr>
        <p:spPr>
          <a:xfrm>
            <a:off x="899007" y="2306261"/>
            <a:ext cx="10393985" cy="6553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3600" b="1" dirty="0">
                <a:solidFill>
                  <a:srgbClr val="1E3C82"/>
                </a:solidFill>
                <a:latin typeface="Lato 1 Bold"/>
                <a:ea typeface="Lato 1 Bold"/>
                <a:cs typeface="Lato 1 Bold"/>
                <a:sym typeface="Lato 1 Bold"/>
              </a:rPr>
              <a:t>The Year 9 Curriculum</a:t>
            </a:r>
          </a:p>
        </p:txBody>
      </p:sp>
    </p:spTree>
    <p:extLst>
      <p:ext uri="{BB962C8B-B14F-4D97-AF65-F5344CB8AC3E}">
        <p14:creationId xmlns:p14="http://schemas.microsoft.com/office/powerpoint/2010/main" val="2629363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BCE97-053A-AC93-B6BF-64A76CB0E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2D986F51-E94B-C713-81F2-139FA6FF7E0F}"/>
              </a:ext>
            </a:extLst>
          </p:cNvPr>
          <p:cNvSpPr/>
          <p:nvPr/>
        </p:nvSpPr>
        <p:spPr>
          <a:xfrm>
            <a:off x="10926590" y="272841"/>
            <a:ext cx="960370" cy="825919"/>
          </a:xfrm>
          <a:custGeom>
            <a:avLst/>
            <a:gdLst/>
            <a:ahLst/>
            <a:cxnLst/>
            <a:rect l="l" t="t" r="r" b="b"/>
            <a:pathLst>
              <a:path w="1440555" h="1238878">
                <a:moveTo>
                  <a:pt x="0" y="0"/>
                </a:moveTo>
                <a:lnTo>
                  <a:pt x="1440555" y="0"/>
                </a:lnTo>
                <a:lnTo>
                  <a:pt x="1440555" y="1238878"/>
                </a:lnTo>
                <a:lnTo>
                  <a:pt x="0" y="12388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A6238FC2-5E3D-DC66-7B01-7C7F785CF680}"/>
              </a:ext>
            </a:extLst>
          </p:cNvPr>
          <p:cNvGrpSpPr/>
          <p:nvPr/>
        </p:nvGrpSpPr>
        <p:grpSpPr>
          <a:xfrm>
            <a:off x="-926336" y="6107479"/>
            <a:ext cx="15492217" cy="1594880"/>
            <a:chOff x="15" y="-278781"/>
            <a:chExt cx="31077362" cy="3264101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CFE8A35B-7089-905B-F344-C79EAC354DA3}"/>
                </a:ext>
              </a:extLst>
            </p:cNvPr>
            <p:cNvGrpSpPr/>
            <p:nvPr/>
          </p:nvGrpSpPr>
          <p:grpSpPr>
            <a:xfrm>
              <a:off x="1795606" y="-278781"/>
              <a:ext cx="29281771" cy="3264101"/>
              <a:chOff x="0" y="-55068"/>
              <a:chExt cx="5784053" cy="644761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17B4028F-CFA6-F453-5477-23F9B9827F9C}"/>
                  </a:ext>
                </a:extLst>
              </p:cNvPr>
              <p:cNvSpPr/>
              <p:nvPr/>
            </p:nvSpPr>
            <p:spPr>
              <a:xfrm>
                <a:off x="11047" y="-55068"/>
                <a:ext cx="4834048" cy="322964"/>
              </a:xfrm>
              <a:custGeom>
                <a:avLst/>
                <a:gdLst/>
                <a:ahLst/>
                <a:cxnLst/>
                <a:rect l="l" t="t" r="r" b="b"/>
                <a:pathLst>
                  <a:path w="5784054" h="589693">
                    <a:moveTo>
                      <a:pt x="0" y="0"/>
                    </a:moveTo>
                    <a:lnTo>
                      <a:pt x="5784054" y="0"/>
                    </a:lnTo>
                    <a:lnTo>
                      <a:pt x="5784054" y="589693"/>
                    </a:lnTo>
                    <a:lnTo>
                      <a:pt x="0" y="589693"/>
                    </a:lnTo>
                    <a:close/>
                  </a:path>
                </a:pathLst>
              </a:custGeom>
              <a:solidFill>
                <a:srgbClr val="1E3C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32276E38-D397-7D82-4597-049DC176154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5784053" cy="62779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8" name="AutoShape 8">
              <a:extLst>
                <a:ext uri="{FF2B5EF4-FFF2-40B4-BE49-F238E27FC236}">
                  <a16:creationId xmlns:a16="http://schemas.microsoft.com/office/drawing/2014/main" id="{1BF5DE29-108D-6C74-179E-09E813073830}"/>
                </a:ext>
              </a:extLst>
            </p:cNvPr>
            <p:cNvSpPr/>
            <p:nvPr/>
          </p:nvSpPr>
          <p:spPr>
            <a:xfrm>
              <a:off x="15" y="987490"/>
              <a:ext cx="26634014" cy="20320"/>
            </a:xfrm>
            <a:prstGeom prst="line">
              <a:avLst/>
            </a:prstGeom>
            <a:ln w="381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2F0FCB96-A29C-7CAF-A91F-2E1CDA03C154}"/>
                </a:ext>
              </a:extLst>
            </p:cNvPr>
            <p:cNvSpPr txBox="1"/>
            <p:nvPr/>
          </p:nvSpPr>
          <p:spPr>
            <a:xfrm>
              <a:off x="2296668" y="187394"/>
              <a:ext cx="2681502" cy="787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1"/>
                </a:lnSpc>
              </a:pPr>
              <a:r>
                <a:rPr lang="en-US" sz="2753">
                  <a:solidFill>
                    <a:srgbClr val="FFFFFF"/>
                  </a:solidFill>
                  <a:latin typeface="Selima"/>
                  <a:ea typeface="Selima"/>
                  <a:cs typeface="Selima"/>
                  <a:sym typeface="Selima"/>
                </a:rPr>
                <a:t>Aspire</a:t>
              </a: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784BC4BE-5E9A-CF13-0178-BC254B40BC5B}"/>
                </a:ext>
              </a:extLst>
            </p:cNvPr>
            <p:cNvSpPr txBox="1"/>
            <p:nvPr/>
          </p:nvSpPr>
          <p:spPr>
            <a:xfrm>
              <a:off x="3781041" y="442202"/>
              <a:ext cx="2681502" cy="440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4"/>
                </a:lnSpc>
              </a:pPr>
              <a:r>
                <a:rPr lang="en-US" sz="1443" spc="72" dirty="0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TODAY</a:t>
              </a: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266DCAA5-EF74-39A7-5068-0FA7EE61B63D}"/>
                </a:ext>
              </a:extLst>
            </p:cNvPr>
            <p:cNvSpPr txBox="1"/>
            <p:nvPr/>
          </p:nvSpPr>
          <p:spPr>
            <a:xfrm>
              <a:off x="7576893" y="442202"/>
              <a:ext cx="2681502" cy="440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4"/>
                </a:lnSpc>
              </a:pPr>
              <a:r>
                <a:rPr lang="en-US" sz="1443" spc="72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TOMORROW</a:t>
              </a: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30863CD1-87A2-80F7-3013-8019258EC38F}"/>
                </a:ext>
              </a:extLst>
            </p:cNvPr>
            <p:cNvSpPr txBox="1"/>
            <p:nvPr/>
          </p:nvSpPr>
          <p:spPr>
            <a:xfrm>
              <a:off x="5452014" y="187394"/>
              <a:ext cx="2681502" cy="787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1"/>
                </a:lnSpc>
              </a:pPr>
              <a:r>
                <a:rPr lang="en-US" sz="2753">
                  <a:solidFill>
                    <a:srgbClr val="FFFFFF"/>
                  </a:solidFill>
                  <a:latin typeface="Selima"/>
                  <a:ea typeface="Selima"/>
                  <a:cs typeface="Selima"/>
                  <a:sym typeface="Selima"/>
                </a:rPr>
                <a:t>Inspire</a:t>
              </a:r>
            </a:p>
          </p:txBody>
        </p:sp>
      </p:grpSp>
      <p:sp>
        <p:nvSpPr>
          <p:cNvPr id="14" name="AutoShape 14">
            <a:extLst>
              <a:ext uri="{FF2B5EF4-FFF2-40B4-BE49-F238E27FC236}">
                <a16:creationId xmlns:a16="http://schemas.microsoft.com/office/drawing/2014/main" id="{FDA2FF5F-7BA1-5DE7-C50C-D9AFB4703C35}"/>
              </a:ext>
            </a:extLst>
          </p:cNvPr>
          <p:cNvSpPr/>
          <p:nvPr/>
        </p:nvSpPr>
        <p:spPr>
          <a:xfrm>
            <a:off x="685800" y="990600"/>
            <a:ext cx="8761728" cy="0"/>
          </a:xfrm>
          <a:prstGeom prst="line">
            <a:avLst/>
          </a:prstGeom>
          <a:ln w="9525" cap="flat">
            <a:solidFill>
              <a:srgbClr val="1E3C8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0BA783FD-4549-9F26-1777-E60E90289A32}"/>
              </a:ext>
            </a:extLst>
          </p:cNvPr>
          <p:cNvSpPr txBox="1"/>
          <p:nvPr/>
        </p:nvSpPr>
        <p:spPr>
          <a:xfrm>
            <a:off x="532604" y="307975"/>
            <a:ext cx="10393985" cy="6553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 dirty="0">
                <a:solidFill>
                  <a:srgbClr val="1E3C82"/>
                </a:solidFill>
                <a:latin typeface="Lato 1 Bold"/>
                <a:ea typeface="Lato 1 Bold"/>
                <a:cs typeface="Lato 1 Bold"/>
                <a:sym typeface="Lato 1 Bold"/>
              </a:rPr>
              <a:t>SUBJECTS – Core, non-examined</a:t>
            </a: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925F306A-466D-9EDE-42C0-0D04D30D1F36}"/>
              </a:ext>
            </a:extLst>
          </p:cNvPr>
          <p:cNvSpPr txBox="1"/>
          <p:nvPr/>
        </p:nvSpPr>
        <p:spPr>
          <a:xfrm>
            <a:off x="2339092" y="1725897"/>
            <a:ext cx="7513816" cy="790600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26034" rIns="0" bIns="0" rtlCol="0" anchor="t">
            <a:spAutoFit/>
          </a:bodyPr>
          <a:lstStyle/>
          <a:p>
            <a:pPr marL="2225675" marR="1535430" indent="-683260" algn="ctr">
              <a:lnSpc>
                <a:spcPct val="100000"/>
              </a:lnSpc>
              <a:spcBef>
                <a:spcPts val="204"/>
              </a:spcBef>
            </a:pPr>
            <a:r>
              <a:rPr sz="2400" b="1" u="sng" spc="-10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Core </a:t>
            </a:r>
            <a:r>
              <a:rPr sz="2400" b="1" u="sng" spc="-15" dirty="0">
                <a:solidFill>
                  <a:srgbClr val="375F92"/>
                </a:solidFill>
                <a:latin typeface="Calibri"/>
                <a:cs typeface="Calibri"/>
              </a:rPr>
              <a:t>Physical</a:t>
            </a:r>
            <a:r>
              <a:rPr sz="2400" b="1" u="sng" spc="-10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b="1" u="sng" spc="-10" dirty="0">
                <a:solidFill>
                  <a:srgbClr val="375F92"/>
                </a:solidFill>
                <a:latin typeface="Calibri"/>
                <a:cs typeface="Calibri"/>
              </a:rPr>
              <a:t>Education</a:t>
            </a:r>
            <a:endParaRPr lang="en-GB" sz="2400" u="sng" spc="-10" dirty="0">
              <a:solidFill>
                <a:srgbClr val="375F92"/>
              </a:solidFill>
              <a:latin typeface="Calibri"/>
              <a:cs typeface="Calibri"/>
            </a:endParaRPr>
          </a:p>
          <a:p>
            <a:pPr marL="2225675" marR="1535430" indent="-683260" algn="ctr">
              <a:spcBef>
                <a:spcPts val="204"/>
              </a:spcBef>
            </a:pPr>
            <a:r>
              <a:rPr lang="en-GB" sz="2400" spc="-10" dirty="0">
                <a:solidFill>
                  <a:srgbClr val="375F92"/>
                </a:solidFill>
                <a:latin typeface="Calibri"/>
                <a:cs typeface="Calibri"/>
              </a:rPr>
              <a:t> </a:t>
            </a:r>
            <a:r>
              <a:rPr sz="2400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lang="en-GB" sz="2400" dirty="0">
                <a:solidFill>
                  <a:srgbClr val="375F92"/>
                </a:solidFill>
                <a:latin typeface="Calibri"/>
                <a:cs typeface="Calibri"/>
              </a:rPr>
              <a:t>Four l</a:t>
            </a:r>
            <a:r>
              <a:rPr lang="en-GB" sz="2400" spc="-5" dirty="0">
                <a:solidFill>
                  <a:srgbClr val="375F92"/>
                </a:solidFill>
                <a:latin typeface="Calibri"/>
                <a:cs typeface="Calibri"/>
              </a:rPr>
              <a:t>essons</a:t>
            </a:r>
            <a:r>
              <a:rPr sz="2400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lang="en-GB" sz="2400" dirty="0">
                <a:solidFill>
                  <a:srgbClr val="375F92"/>
                </a:solidFill>
                <a:latin typeface="Calibri"/>
                <a:cs typeface="Calibri"/>
              </a:rPr>
              <a:t>per</a:t>
            </a:r>
            <a:r>
              <a:rPr sz="2400" spc="-5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lang="en-GB" sz="2400" spc="-5" dirty="0">
                <a:solidFill>
                  <a:srgbClr val="375F92"/>
                </a:solidFill>
                <a:latin typeface="Calibri"/>
                <a:cs typeface="Calibri"/>
              </a:rPr>
              <a:t>fortnight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6678DDF1-E4F5-C4A1-D18C-F248F4ED8A34}"/>
              </a:ext>
            </a:extLst>
          </p:cNvPr>
          <p:cNvSpPr txBox="1"/>
          <p:nvPr/>
        </p:nvSpPr>
        <p:spPr>
          <a:xfrm>
            <a:off x="2323217" y="2826806"/>
            <a:ext cx="7529691" cy="791242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26670" rIns="0" bIns="0" rtlCol="0" anchor="t">
            <a:spAutoFit/>
          </a:bodyPr>
          <a:lstStyle/>
          <a:p>
            <a:pPr algn="ctr">
              <a:spcBef>
                <a:spcPts val="210"/>
              </a:spcBef>
            </a:pPr>
            <a:r>
              <a:rPr sz="2400" b="1" u="heavy" spc="-10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Life </a:t>
            </a:r>
            <a:r>
              <a:rPr sz="2400" b="1" u="heavy" spc="-5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Studies</a:t>
            </a:r>
            <a:r>
              <a:rPr lang="en-GB" sz="2400" b="1" u="heavy" spc="-5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 (Core PSHE) </a:t>
            </a:r>
          </a:p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lang="en-GB" sz="2400" dirty="0">
                <a:solidFill>
                  <a:srgbClr val="375F92"/>
                </a:solidFill>
                <a:latin typeface="Calibri"/>
                <a:cs typeface="Calibri"/>
              </a:rPr>
              <a:t>Two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 lesson </a:t>
            </a:r>
            <a:r>
              <a:rPr lang="en-GB" sz="2400" dirty="0">
                <a:solidFill>
                  <a:srgbClr val="375F92"/>
                </a:solidFill>
                <a:latin typeface="Calibri"/>
                <a:cs typeface="Calibri"/>
              </a:rPr>
              <a:t>per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75F92"/>
                </a:solidFill>
                <a:latin typeface="Calibri"/>
                <a:cs typeface="Calibri"/>
              </a:rPr>
              <a:t>fortnight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in </a:t>
            </a:r>
            <a:r>
              <a:rPr sz="2400" spc="-45" dirty="0">
                <a:solidFill>
                  <a:srgbClr val="375F92"/>
                </a:solidFill>
                <a:latin typeface="Calibri"/>
                <a:cs typeface="Calibri"/>
              </a:rPr>
              <a:t>Year</a:t>
            </a:r>
            <a:r>
              <a:rPr sz="2400" spc="-4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9</a:t>
            </a:r>
            <a:endParaRPr lang="en-GB" sz="2400" dirty="0">
              <a:latin typeface="Calibri"/>
              <a:cs typeface="Calibri"/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AEB79B6D-90E0-53BD-DE4F-DCD3822A9EE2}"/>
              </a:ext>
            </a:extLst>
          </p:cNvPr>
          <p:cNvSpPr txBox="1"/>
          <p:nvPr/>
        </p:nvSpPr>
        <p:spPr>
          <a:xfrm>
            <a:off x="2339092" y="3991832"/>
            <a:ext cx="7529691" cy="765594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26670" rIns="0" bIns="0" rtlCol="0" anchor="t">
            <a:spAutoFit/>
          </a:bodyPr>
          <a:lstStyle/>
          <a:p>
            <a:pPr marL="2094230" marR="1929130" indent="-157480" algn="ctr">
              <a:spcBef>
                <a:spcPts val="210"/>
              </a:spcBef>
            </a:pPr>
            <a:r>
              <a:rPr lang="en-GB" sz="2400" b="1" u="heavy" spc="-5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Society &amp; Beliefs (Core RE)</a:t>
            </a:r>
            <a:br>
              <a:rPr lang="en-GB" sz="2400" b="1" u="heavy" spc="-5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solidFill>
                  <a:srgbClr val="375F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 </a:t>
            </a:r>
            <a:r>
              <a:rPr lang="en-GB" sz="2400" spc="-5" dirty="0">
                <a:solidFill>
                  <a:srgbClr val="375F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 per</a:t>
            </a:r>
            <a:r>
              <a:rPr lang="en-GB" sz="2400" dirty="0">
                <a:solidFill>
                  <a:srgbClr val="375F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2400" spc="-15" dirty="0">
                <a:solidFill>
                  <a:srgbClr val="375F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fortnight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96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0D035-74ED-36E5-59DC-2FF09BEB0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6DE2339A-7975-A832-3D40-B5D8AD25A6DB}"/>
              </a:ext>
            </a:extLst>
          </p:cNvPr>
          <p:cNvSpPr/>
          <p:nvPr/>
        </p:nvSpPr>
        <p:spPr>
          <a:xfrm>
            <a:off x="10926590" y="272841"/>
            <a:ext cx="960370" cy="825919"/>
          </a:xfrm>
          <a:custGeom>
            <a:avLst/>
            <a:gdLst/>
            <a:ahLst/>
            <a:cxnLst/>
            <a:rect l="l" t="t" r="r" b="b"/>
            <a:pathLst>
              <a:path w="1440555" h="1238878">
                <a:moveTo>
                  <a:pt x="0" y="0"/>
                </a:moveTo>
                <a:lnTo>
                  <a:pt x="1440555" y="0"/>
                </a:lnTo>
                <a:lnTo>
                  <a:pt x="1440555" y="1238878"/>
                </a:lnTo>
                <a:lnTo>
                  <a:pt x="0" y="12388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AED81B53-9CE5-E070-4961-8DE1C9948CB5}"/>
              </a:ext>
            </a:extLst>
          </p:cNvPr>
          <p:cNvGrpSpPr/>
          <p:nvPr/>
        </p:nvGrpSpPr>
        <p:grpSpPr>
          <a:xfrm>
            <a:off x="-926336" y="6107479"/>
            <a:ext cx="15492217" cy="1594880"/>
            <a:chOff x="15" y="-278781"/>
            <a:chExt cx="31077362" cy="3264101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90F914DF-ED50-02C8-2AE9-A888646F00B4}"/>
                </a:ext>
              </a:extLst>
            </p:cNvPr>
            <p:cNvGrpSpPr/>
            <p:nvPr/>
          </p:nvGrpSpPr>
          <p:grpSpPr>
            <a:xfrm>
              <a:off x="1795606" y="-278781"/>
              <a:ext cx="29281771" cy="3264101"/>
              <a:chOff x="0" y="-55068"/>
              <a:chExt cx="5784053" cy="644761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7ED48D70-3469-4740-7A39-50FE36173A00}"/>
                  </a:ext>
                </a:extLst>
              </p:cNvPr>
              <p:cNvSpPr/>
              <p:nvPr/>
            </p:nvSpPr>
            <p:spPr>
              <a:xfrm>
                <a:off x="11047" y="-55068"/>
                <a:ext cx="4834048" cy="322964"/>
              </a:xfrm>
              <a:custGeom>
                <a:avLst/>
                <a:gdLst/>
                <a:ahLst/>
                <a:cxnLst/>
                <a:rect l="l" t="t" r="r" b="b"/>
                <a:pathLst>
                  <a:path w="5784054" h="589693">
                    <a:moveTo>
                      <a:pt x="0" y="0"/>
                    </a:moveTo>
                    <a:lnTo>
                      <a:pt x="5784054" y="0"/>
                    </a:lnTo>
                    <a:lnTo>
                      <a:pt x="5784054" y="589693"/>
                    </a:lnTo>
                    <a:lnTo>
                      <a:pt x="0" y="589693"/>
                    </a:lnTo>
                    <a:close/>
                  </a:path>
                </a:pathLst>
              </a:custGeom>
              <a:solidFill>
                <a:srgbClr val="1E3C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FAF7195B-4E88-7404-1444-5AA9BFFE359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5784053" cy="62779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8" name="AutoShape 8">
              <a:extLst>
                <a:ext uri="{FF2B5EF4-FFF2-40B4-BE49-F238E27FC236}">
                  <a16:creationId xmlns:a16="http://schemas.microsoft.com/office/drawing/2014/main" id="{10FCD1B5-1192-A34D-276B-6EE8F0CFBB75}"/>
                </a:ext>
              </a:extLst>
            </p:cNvPr>
            <p:cNvSpPr/>
            <p:nvPr/>
          </p:nvSpPr>
          <p:spPr>
            <a:xfrm>
              <a:off x="15" y="987490"/>
              <a:ext cx="26634014" cy="20320"/>
            </a:xfrm>
            <a:prstGeom prst="line">
              <a:avLst/>
            </a:prstGeom>
            <a:ln w="381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BA21A26-B76D-5A2E-E996-5CD8FA09B106}"/>
                </a:ext>
              </a:extLst>
            </p:cNvPr>
            <p:cNvSpPr txBox="1"/>
            <p:nvPr/>
          </p:nvSpPr>
          <p:spPr>
            <a:xfrm>
              <a:off x="2296668" y="187394"/>
              <a:ext cx="2681502" cy="787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1"/>
                </a:lnSpc>
              </a:pPr>
              <a:r>
                <a:rPr lang="en-US" sz="2753">
                  <a:solidFill>
                    <a:srgbClr val="FFFFFF"/>
                  </a:solidFill>
                  <a:latin typeface="Selima"/>
                  <a:ea typeface="Selima"/>
                  <a:cs typeface="Selima"/>
                  <a:sym typeface="Selima"/>
                </a:rPr>
                <a:t>Aspire</a:t>
              </a: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EE821E9B-F8B7-6350-439E-4029793BDB65}"/>
                </a:ext>
              </a:extLst>
            </p:cNvPr>
            <p:cNvSpPr txBox="1"/>
            <p:nvPr/>
          </p:nvSpPr>
          <p:spPr>
            <a:xfrm>
              <a:off x="3781041" y="442202"/>
              <a:ext cx="2681502" cy="440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4"/>
                </a:lnSpc>
              </a:pPr>
              <a:r>
                <a:rPr lang="en-US" sz="1443" spc="72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TODAY</a:t>
              </a: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48EDD3AE-D918-2959-AFA7-A3DD8A53C4EC}"/>
                </a:ext>
              </a:extLst>
            </p:cNvPr>
            <p:cNvSpPr txBox="1"/>
            <p:nvPr/>
          </p:nvSpPr>
          <p:spPr>
            <a:xfrm>
              <a:off x="7576893" y="442202"/>
              <a:ext cx="2681502" cy="440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4"/>
                </a:lnSpc>
              </a:pPr>
              <a:r>
                <a:rPr lang="en-US" sz="1443" spc="72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TOMORROW</a:t>
              </a: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9F261906-3FD4-C7AC-6137-7076BC6EC96D}"/>
                </a:ext>
              </a:extLst>
            </p:cNvPr>
            <p:cNvSpPr txBox="1"/>
            <p:nvPr/>
          </p:nvSpPr>
          <p:spPr>
            <a:xfrm>
              <a:off x="5452014" y="187394"/>
              <a:ext cx="2681502" cy="787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1"/>
                </a:lnSpc>
              </a:pPr>
              <a:r>
                <a:rPr lang="en-US" sz="2753">
                  <a:solidFill>
                    <a:srgbClr val="FFFFFF"/>
                  </a:solidFill>
                  <a:latin typeface="Selima"/>
                  <a:ea typeface="Selima"/>
                  <a:cs typeface="Selima"/>
                  <a:sym typeface="Selima"/>
                </a:rPr>
                <a:t>Inspire</a:t>
              </a:r>
            </a:p>
          </p:txBody>
        </p:sp>
      </p:grpSp>
      <p:sp>
        <p:nvSpPr>
          <p:cNvPr id="14" name="AutoShape 14">
            <a:extLst>
              <a:ext uri="{FF2B5EF4-FFF2-40B4-BE49-F238E27FC236}">
                <a16:creationId xmlns:a16="http://schemas.microsoft.com/office/drawing/2014/main" id="{2BF8E880-371D-F7CD-E495-A5E7436C6649}"/>
              </a:ext>
            </a:extLst>
          </p:cNvPr>
          <p:cNvSpPr/>
          <p:nvPr/>
        </p:nvSpPr>
        <p:spPr>
          <a:xfrm>
            <a:off x="685800" y="990600"/>
            <a:ext cx="8761728" cy="0"/>
          </a:xfrm>
          <a:prstGeom prst="line">
            <a:avLst/>
          </a:prstGeom>
          <a:ln w="9525" cap="flat">
            <a:solidFill>
              <a:srgbClr val="1E3C8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3D0AC821-5FE4-A495-91D9-D7726B0FFF3B}"/>
              </a:ext>
            </a:extLst>
          </p:cNvPr>
          <p:cNvSpPr txBox="1"/>
          <p:nvPr/>
        </p:nvSpPr>
        <p:spPr>
          <a:xfrm>
            <a:off x="532604" y="307975"/>
            <a:ext cx="10393985" cy="6553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 dirty="0">
                <a:solidFill>
                  <a:srgbClr val="1E3C82"/>
                </a:solidFill>
                <a:latin typeface="Lato 1 Bold"/>
                <a:ea typeface="Lato 1 Bold"/>
                <a:cs typeface="Lato 1 Bold"/>
                <a:sym typeface="Lato 1 Bold"/>
              </a:rPr>
              <a:t>SUBJECTS – Core examined</a:t>
            </a: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6CE0F73E-D258-C8CC-7AE2-DA975E47452C}"/>
              </a:ext>
            </a:extLst>
          </p:cNvPr>
          <p:cNvSpPr txBox="1"/>
          <p:nvPr/>
        </p:nvSpPr>
        <p:spPr>
          <a:xfrm>
            <a:off x="1711875" y="1567345"/>
            <a:ext cx="8382000" cy="396261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2666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09"/>
              </a:spcBef>
            </a:pPr>
            <a:r>
              <a:rPr sz="2400" b="1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English – </a:t>
            </a:r>
            <a:r>
              <a:rPr sz="2400" spc="-5" dirty="0">
                <a:solidFill>
                  <a:srgbClr val="375F92"/>
                </a:solidFill>
                <a:latin typeface="Calibri"/>
                <a:cs typeface="Calibri"/>
              </a:rPr>
              <a:t>English </a:t>
            </a:r>
            <a:r>
              <a:rPr sz="2400" spc="-10" dirty="0">
                <a:solidFill>
                  <a:srgbClr val="375F92"/>
                </a:solidFill>
                <a:latin typeface="Calibri"/>
                <a:cs typeface="Calibri"/>
              </a:rPr>
              <a:t>Language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and </a:t>
            </a:r>
            <a:r>
              <a:rPr sz="2400" spc="-5" dirty="0">
                <a:solidFill>
                  <a:srgbClr val="375F92"/>
                </a:solidFill>
                <a:latin typeface="Calibri"/>
                <a:cs typeface="Calibri"/>
              </a:rPr>
              <a:t>English </a:t>
            </a:r>
            <a:r>
              <a:rPr sz="2400" spc="-15" dirty="0">
                <a:solidFill>
                  <a:srgbClr val="375F92"/>
                </a:solidFill>
                <a:latin typeface="Calibri"/>
                <a:cs typeface="Calibri"/>
              </a:rPr>
              <a:t>Literature </a:t>
            </a:r>
            <a:r>
              <a:rPr sz="2400" spc="-5" dirty="0">
                <a:solidFill>
                  <a:srgbClr val="375F92"/>
                </a:solidFill>
                <a:latin typeface="Calibri"/>
                <a:cs typeface="Calibri"/>
              </a:rPr>
              <a:t>(2</a:t>
            </a:r>
            <a:r>
              <a:rPr sz="24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75F92"/>
                </a:solidFill>
                <a:latin typeface="Calibri"/>
                <a:cs typeface="Calibri"/>
              </a:rPr>
              <a:t>GCSEs)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B184E0F6-A799-6A56-0292-5E36A5738FE1}"/>
              </a:ext>
            </a:extLst>
          </p:cNvPr>
          <p:cNvSpPr txBox="1"/>
          <p:nvPr/>
        </p:nvSpPr>
        <p:spPr>
          <a:xfrm>
            <a:off x="1711875" y="2141164"/>
            <a:ext cx="8382000" cy="396262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266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0"/>
              </a:spcBef>
              <a:tabLst>
                <a:tab pos="1034415" algn="l"/>
              </a:tabLst>
            </a:pPr>
            <a:r>
              <a:rPr sz="2400" b="1" spc="-10" dirty="0" err="1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Maths</a:t>
            </a:r>
            <a:r>
              <a:rPr sz="2400" b="1" spc="-10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	</a:t>
            </a:r>
            <a:r>
              <a:rPr sz="2400" b="1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- </a:t>
            </a:r>
            <a:r>
              <a:rPr lang="en-GB" sz="2400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Two </a:t>
            </a:r>
            <a:r>
              <a:rPr lang="en-GB" sz="2400" spc="-10" dirty="0">
                <a:solidFill>
                  <a:srgbClr val="375F92"/>
                </a:solidFill>
                <a:latin typeface="Calibri"/>
                <a:cs typeface="Calibri"/>
              </a:rPr>
              <a:t>c</a:t>
            </a:r>
            <a:r>
              <a:rPr sz="2400" spc="-10" dirty="0" err="1">
                <a:solidFill>
                  <a:srgbClr val="375F92"/>
                </a:solidFill>
                <a:latin typeface="Calibri"/>
                <a:cs typeface="Calibri"/>
              </a:rPr>
              <a:t>alculator</a:t>
            </a:r>
            <a:r>
              <a:rPr lang="en-GB" sz="2400" spc="-10" dirty="0">
                <a:solidFill>
                  <a:srgbClr val="375F92"/>
                </a:solidFill>
                <a:latin typeface="Calibri"/>
                <a:cs typeface="Calibri"/>
              </a:rPr>
              <a:t>,</a:t>
            </a:r>
            <a:r>
              <a:rPr sz="2400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and </a:t>
            </a:r>
            <a:r>
              <a:rPr lang="en-GB" sz="2400" dirty="0">
                <a:solidFill>
                  <a:srgbClr val="375F92"/>
                </a:solidFill>
                <a:latin typeface="Calibri"/>
                <a:cs typeface="Calibri"/>
              </a:rPr>
              <a:t>one </a:t>
            </a:r>
            <a:r>
              <a:rPr lang="en-GB" sz="2400" spc="-5" dirty="0">
                <a:solidFill>
                  <a:srgbClr val="375F92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375F92"/>
                </a:solidFill>
                <a:latin typeface="Calibri"/>
                <a:cs typeface="Calibri"/>
              </a:rPr>
              <a:t>on-</a:t>
            </a:r>
            <a:r>
              <a:rPr sz="2400" spc="-10" dirty="0">
                <a:solidFill>
                  <a:srgbClr val="375F92"/>
                </a:solidFill>
                <a:latin typeface="Calibri"/>
                <a:cs typeface="Calibri"/>
              </a:rPr>
              <a:t>calculator </a:t>
            </a:r>
            <a:r>
              <a:rPr lang="en-GB" sz="2400" spc="-10" dirty="0">
                <a:solidFill>
                  <a:srgbClr val="375F92"/>
                </a:solidFill>
                <a:latin typeface="Calibri"/>
                <a:cs typeface="Calibri"/>
              </a:rPr>
              <a:t>exam</a:t>
            </a:r>
            <a:r>
              <a:rPr sz="2400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75F92"/>
                </a:solidFill>
                <a:latin typeface="Calibri"/>
                <a:cs typeface="Calibri"/>
              </a:rPr>
              <a:t>(1</a:t>
            </a:r>
            <a:r>
              <a:rPr sz="2400" spc="-6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GCSE)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440F7BFC-09B7-406E-0B0A-13AA45B9208D}"/>
              </a:ext>
            </a:extLst>
          </p:cNvPr>
          <p:cNvSpPr txBox="1"/>
          <p:nvPr/>
        </p:nvSpPr>
        <p:spPr>
          <a:xfrm>
            <a:off x="1711875" y="2705841"/>
            <a:ext cx="8382000" cy="396262"/>
          </a:xfrm>
          <a:prstGeom prst="rect">
            <a:avLst/>
          </a:prstGeom>
          <a:solidFill>
            <a:srgbClr val="D99593"/>
          </a:solidFill>
        </p:spPr>
        <p:txBody>
          <a:bodyPr vert="horz" wrap="square" lIns="0" tIns="26670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210"/>
              </a:spcBef>
            </a:pPr>
            <a:r>
              <a:rPr sz="2400" b="1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Science</a:t>
            </a:r>
            <a:r>
              <a:rPr sz="2400" b="1" spc="-15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–</a:t>
            </a:r>
            <a:r>
              <a:rPr lang="en-GB" sz="2400" dirty="0"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75F92"/>
                </a:solidFill>
                <a:latin typeface="Calibri"/>
                <a:cs typeface="Calibri"/>
              </a:rPr>
              <a:t>Combined </a:t>
            </a:r>
            <a:r>
              <a:rPr sz="2200" dirty="0">
                <a:solidFill>
                  <a:srgbClr val="375F92"/>
                </a:solidFill>
                <a:latin typeface="Calibri"/>
                <a:cs typeface="Calibri"/>
              </a:rPr>
              <a:t>Science </a:t>
            </a:r>
            <a:r>
              <a:rPr sz="2200" spc="-5" dirty="0">
                <a:solidFill>
                  <a:srgbClr val="375F92"/>
                </a:solidFill>
                <a:latin typeface="Calibri"/>
                <a:cs typeface="Calibri"/>
              </a:rPr>
              <a:t>(</a:t>
            </a:r>
            <a:r>
              <a:rPr lang="en-GB" sz="2200" spc="-5" dirty="0">
                <a:solidFill>
                  <a:srgbClr val="375F92"/>
                </a:solidFill>
                <a:latin typeface="Calibri"/>
                <a:cs typeface="Calibri"/>
              </a:rPr>
              <a:t>2 </a:t>
            </a:r>
            <a:r>
              <a:rPr sz="2200" spc="-5" dirty="0">
                <a:solidFill>
                  <a:srgbClr val="375F92"/>
                </a:solidFill>
                <a:latin typeface="Calibri"/>
                <a:cs typeface="Calibri"/>
              </a:rPr>
              <a:t>GCSEs) </a:t>
            </a:r>
            <a:r>
              <a:rPr i="1" spc="-5" dirty="0">
                <a:solidFill>
                  <a:srgbClr val="375F92"/>
                </a:solidFill>
                <a:latin typeface="Calibri"/>
                <a:cs typeface="Calibri"/>
              </a:rPr>
              <a:t>OR</a:t>
            </a:r>
            <a:r>
              <a:rPr sz="2200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75F92"/>
                </a:solidFill>
                <a:latin typeface="Calibri"/>
                <a:cs typeface="Calibri"/>
              </a:rPr>
              <a:t>Separate </a:t>
            </a:r>
            <a:r>
              <a:rPr sz="2200" dirty="0">
                <a:solidFill>
                  <a:srgbClr val="375F92"/>
                </a:solidFill>
                <a:latin typeface="Calibri"/>
                <a:cs typeface="Calibri"/>
              </a:rPr>
              <a:t>Sciences </a:t>
            </a:r>
            <a:r>
              <a:rPr sz="2200" spc="-5" dirty="0">
                <a:solidFill>
                  <a:srgbClr val="375F92"/>
                </a:solidFill>
                <a:latin typeface="Calibri"/>
                <a:cs typeface="Calibri"/>
              </a:rPr>
              <a:t>(3</a:t>
            </a:r>
            <a:r>
              <a:rPr sz="2200" spc="-8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75F92"/>
                </a:solidFill>
                <a:latin typeface="Calibri"/>
                <a:cs typeface="Calibri"/>
              </a:rPr>
              <a:t>GCSEs)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CCFDDBC0-4CD1-BAA1-9507-12CFE6821FBC}"/>
              </a:ext>
            </a:extLst>
          </p:cNvPr>
          <p:cNvSpPr txBox="1"/>
          <p:nvPr/>
        </p:nvSpPr>
        <p:spPr>
          <a:xfrm>
            <a:off x="1711875" y="3270518"/>
            <a:ext cx="8382000" cy="1631314"/>
          </a:xfrm>
          <a:prstGeom prst="rect">
            <a:avLst/>
          </a:prstGeom>
          <a:solidFill>
            <a:srgbClr val="D99593"/>
          </a:solidFill>
        </p:spPr>
        <p:txBody>
          <a:bodyPr vert="horz" wrap="square" lIns="0" tIns="30480" rIns="0" bIns="0" rtlCol="0">
            <a:spAutoFit/>
          </a:bodyPr>
          <a:lstStyle/>
          <a:p>
            <a:pPr marL="434340" marR="743585" indent="-3429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lang="en-GB" sz="2000" dirty="0">
                <a:solidFill>
                  <a:schemeClr val="tx2"/>
                </a:solidFill>
                <a:latin typeface="Calibri"/>
                <a:cs typeface="Calibri"/>
              </a:rPr>
              <a:t>In </a:t>
            </a:r>
            <a:r>
              <a:rPr lang="en-GB" sz="2000" spc="-40" dirty="0">
                <a:solidFill>
                  <a:schemeClr val="tx2"/>
                </a:solidFill>
                <a:latin typeface="Calibri"/>
                <a:cs typeface="Calibri"/>
              </a:rPr>
              <a:t>Year </a:t>
            </a:r>
            <a:r>
              <a:rPr lang="en-GB" sz="2000" dirty="0">
                <a:solidFill>
                  <a:schemeClr val="tx2"/>
                </a:solidFill>
                <a:latin typeface="Calibri"/>
                <a:cs typeface="Calibri"/>
              </a:rPr>
              <a:t>9 all </a:t>
            </a:r>
            <a:r>
              <a:rPr lang="en-GB" sz="2000" spc="-5" dirty="0">
                <a:solidFill>
                  <a:schemeClr val="tx2"/>
                </a:solidFill>
                <a:latin typeface="Calibri"/>
                <a:cs typeface="Calibri"/>
              </a:rPr>
              <a:t>students will study </a:t>
            </a:r>
            <a:r>
              <a:rPr lang="en-GB" sz="2000" dirty="0">
                <a:solidFill>
                  <a:schemeClr val="tx2"/>
                </a:solidFill>
                <a:latin typeface="Calibri"/>
                <a:cs typeface="Calibri"/>
              </a:rPr>
              <a:t>the </a:t>
            </a:r>
            <a:r>
              <a:rPr lang="en-GB" sz="2000" spc="-5" dirty="0">
                <a:solidFill>
                  <a:schemeClr val="tx2"/>
                </a:solidFill>
                <a:latin typeface="Calibri"/>
                <a:cs typeface="Calibri"/>
              </a:rPr>
              <a:t>same </a:t>
            </a:r>
            <a:r>
              <a:rPr lang="en-GB" sz="2000" spc="-10" dirty="0">
                <a:solidFill>
                  <a:schemeClr val="tx2"/>
                </a:solidFill>
                <a:latin typeface="Calibri"/>
                <a:cs typeface="Calibri"/>
              </a:rPr>
              <a:t>material </a:t>
            </a:r>
            <a:r>
              <a:rPr lang="en-GB" sz="2000" spc="-5" dirty="0">
                <a:solidFill>
                  <a:schemeClr val="tx2"/>
                </a:solidFill>
                <a:latin typeface="Calibri"/>
                <a:cs typeface="Calibri"/>
              </a:rPr>
              <a:t>based on </a:t>
            </a:r>
            <a:r>
              <a:rPr lang="en-GB" sz="2000" dirty="0">
                <a:solidFill>
                  <a:schemeClr val="tx2"/>
                </a:solidFill>
                <a:latin typeface="Calibri"/>
                <a:cs typeface="Calibri"/>
              </a:rPr>
              <a:t>the </a:t>
            </a:r>
            <a:r>
              <a:rPr lang="en-GB" sz="2000" spc="-5" dirty="0">
                <a:solidFill>
                  <a:schemeClr val="tx2"/>
                </a:solidFill>
                <a:latin typeface="Calibri"/>
                <a:cs typeface="Calibri"/>
              </a:rPr>
              <a:t>Combined  </a:t>
            </a:r>
            <a:r>
              <a:rPr lang="en-GB" sz="2000" dirty="0">
                <a:solidFill>
                  <a:schemeClr val="tx2"/>
                </a:solidFill>
                <a:latin typeface="Calibri"/>
                <a:cs typeface="Calibri"/>
              </a:rPr>
              <a:t>Science</a:t>
            </a:r>
            <a:r>
              <a:rPr lang="en-GB" sz="2000" spc="-5" dirty="0">
                <a:solidFill>
                  <a:schemeClr val="tx2"/>
                </a:solidFill>
                <a:latin typeface="Calibri"/>
                <a:cs typeface="Calibri"/>
              </a:rPr>
              <a:t> specification.</a:t>
            </a:r>
            <a:endParaRPr lang="en-GB" sz="20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434340" marR="692150" indent="-342900">
              <a:lnSpc>
                <a:spcPct val="100000"/>
              </a:lnSpc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lang="en-GB" sz="2000" spc="-25" dirty="0">
                <a:solidFill>
                  <a:schemeClr val="tx2"/>
                </a:solidFill>
                <a:latin typeface="Calibri"/>
                <a:cs typeface="Calibri"/>
              </a:rPr>
              <a:t>At </a:t>
            </a:r>
            <a:r>
              <a:rPr lang="en-GB" sz="2000" dirty="0">
                <a:solidFill>
                  <a:schemeClr val="tx2"/>
                </a:solidFill>
                <a:latin typeface="Calibri"/>
                <a:cs typeface="Calibri"/>
              </a:rPr>
              <a:t>the end </a:t>
            </a:r>
            <a:r>
              <a:rPr lang="en-GB" sz="2000" spc="-5" dirty="0">
                <a:solidFill>
                  <a:schemeClr val="tx2"/>
                </a:solidFill>
                <a:latin typeface="Calibri"/>
                <a:cs typeface="Calibri"/>
              </a:rPr>
              <a:t>of Year 9</a:t>
            </a:r>
            <a:r>
              <a:rPr lang="en-GB" sz="2000" spc="-40" dirty="0">
                <a:solidFill>
                  <a:schemeClr val="tx2"/>
                </a:solidFill>
                <a:latin typeface="Calibri"/>
                <a:cs typeface="Calibri"/>
              </a:rPr>
              <a:t>, </a:t>
            </a:r>
            <a:r>
              <a:rPr lang="en-GB" sz="2000" spc="-5" dirty="0">
                <a:solidFill>
                  <a:schemeClr val="tx2"/>
                </a:solidFill>
                <a:latin typeface="Calibri"/>
                <a:cs typeface="Calibri"/>
              </a:rPr>
              <a:t>trial </a:t>
            </a:r>
            <a:r>
              <a:rPr lang="en-GB" sz="2000" spc="-20" dirty="0">
                <a:solidFill>
                  <a:schemeClr val="tx2"/>
                </a:solidFill>
                <a:latin typeface="Calibri"/>
                <a:cs typeface="Calibri"/>
              </a:rPr>
              <a:t>exams, along with other assessment data </a:t>
            </a:r>
            <a:r>
              <a:rPr lang="en-GB" sz="2000" spc="-5" dirty="0">
                <a:solidFill>
                  <a:schemeClr val="tx2"/>
                </a:solidFill>
                <a:latin typeface="Calibri"/>
                <a:cs typeface="Calibri"/>
              </a:rPr>
              <a:t>will determine those students who will </a:t>
            </a:r>
            <a:r>
              <a:rPr lang="en-GB" sz="2000" spc="-15" dirty="0">
                <a:solidFill>
                  <a:schemeClr val="tx2"/>
                </a:solidFill>
                <a:latin typeface="Calibri"/>
                <a:cs typeface="Calibri"/>
              </a:rPr>
              <a:t>follow </a:t>
            </a:r>
            <a:r>
              <a:rPr lang="en-GB" sz="2000" dirty="0">
                <a:solidFill>
                  <a:schemeClr val="tx2"/>
                </a:solidFill>
                <a:latin typeface="Calibri"/>
                <a:cs typeface="Calibri"/>
              </a:rPr>
              <a:t>the </a:t>
            </a:r>
            <a:r>
              <a:rPr lang="en-GB" sz="2000" spc="-15" dirty="0">
                <a:solidFill>
                  <a:schemeClr val="tx2"/>
                </a:solidFill>
                <a:latin typeface="Calibri"/>
                <a:cs typeface="Calibri"/>
              </a:rPr>
              <a:t>separate </a:t>
            </a:r>
            <a:r>
              <a:rPr lang="en-GB" sz="2000" spc="-5" dirty="0">
                <a:solidFill>
                  <a:schemeClr val="tx2"/>
                </a:solidFill>
                <a:latin typeface="Calibri"/>
                <a:cs typeface="Calibri"/>
              </a:rPr>
              <a:t>science </a:t>
            </a:r>
            <a:r>
              <a:rPr lang="en-GB" sz="2000" spc="-10" dirty="0">
                <a:solidFill>
                  <a:schemeClr val="tx2"/>
                </a:solidFill>
                <a:latin typeface="Calibri"/>
                <a:cs typeface="Calibri"/>
              </a:rPr>
              <a:t>courses </a:t>
            </a:r>
            <a:r>
              <a:rPr lang="en-GB" sz="2000" dirty="0">
                <a:solidFill>
                  <a:schemeClr val="tx2"/>
                </a:solidFill>
                <a:latin typeface="Calibri"/>
                <a:cs typeface="Calibri"/>
              </a:rPr>
              <a:t>and those </a:t>
            </a:r>
            <a:r>
              <a:rPr lang="en-GB" sz="2000" spc="-5" dirty="0">
                <a:solidFill>
                  <a:schemeClr val="tx2"/>
                </a:solidFill>
                <a:latin typeface="Calibri"/>
                <a:cs typeface="Calibri"/>
              </a:rPr>
              <a:t>who will remain on </a:t>
            </a:r>
            <a:r>
              <a:rPr lang="en-GB" sz="2000" dirty="0">
                <a:solidFill>
                  <a:schemeClr val="tx2"/>
                </a:solidFill>
                <a:latin typeface="Calibri"/>
                <a:cs typeface="Calibri"/>
              </a:rPr>
              <a:t>the </a:t>
            </a:r>
            <a:r>
              <a:rPr lang="en-GB" sz="2000" spc="-5" dirty="0">
                <a:solidFill>
                  <a:schemeClr val="tx2"/>
                </a:solidFill>
                <a:latin typeface="Calibri"/>
                <a:cs typeface="Calibri"/>
              </a:rPr>
              <a:t>combined science</a:t>
            </a:r>
            <a:r>
              <a:rPr lang="en-GB" sz="2000" spc="-10" dirty="0">
                <a:solidFill>
                  <a:schemeClr val="tx2"/>
                </a:solidFill>
                <a:latin typeface="Calibri"/>
                <a:cs typeface="Calibri"/>
              </a:rPr>
              <a:t> course.</a:t>
            </a:r>
            <a:endParaRPr lang="en-GB" sz="20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504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4C3C5-1916-8CFD-72E3-90DD1CCD9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4B3B0ED1-1F34-8971-7206-C6EF595BF604}"/>
              </a:ext>
            </a:extLst>
          </p:cNvPr>
          <p:cNvSpPr/>
          <p:nvPr/>
        </p:nvSpPr>
        <p:spPr>
          <a:xfrm>
            <a:off x="10926590" y="272841"/>
            <a:ext cx="960370" cy="825919"/>
          </a:xfrm>
          <a:custGeom>
            <a:avLst/>
            <a:gdLst/>
            <a:ahLst/>
            <a:cxnLst/>
            <a:rect l="l" t="t" r="r" b="b"/>
            <a:pathLst>
              <a:path w="1440555" h="1238878">
                <a:moveTo>
                  <a:pt x="0" y="0"/>
                </a:moveTo>
                <a:lnTo>
                  <a:pt x="1440555" y="0"/>
                </a:lnTo>
                <a:lnTo>
                  <a:pt x="1440555" y="1238878"/>
                </a:lnTo>
                <a:lnTo>
                  <a:pt x="0" y="12388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E80D54F7-13F1-0148-D01E-DFAF22B5E65E}"/>
              </a:ext>
            </a:extLst>
          </p:cNvPr>
          <p:cNvGrpSpPr/>
          <p:nvPr/>
        </p:nvGrpSpPr>
        <p:grpSpPr>
          <a:xfrm>
            <a:off x="-926336" y="6107479"/>
            <a:ext cx="15492217" cy="1594880"/>
            <a:chOff x="15" y="-278781"/>
            <a:chExt cx="31077362" cy="3264101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ADD51684-7A1C-E67D-3806-759F5A8FC9F9}"/>
                </a:ext>
              </a:extLst>
            </p:cNvPr>
            <p:cNvGrpSpPr/>
            <p:nvPr/>
          </p:nvGrpSpPr>
          <p:grpSpPr>
            <a:xfrm>
              <a:off x="1795606" y="-278781"/>
              <a:ext cx="29281771" cy="3264101"/>
              <a:chOff x="0" y="-55068"/>
              <a:chExt cx="5784053" cy="644761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B0B48740-7350-DE1D-1996-BF7AB9BF7D5C}"/>
                  </a:ext>
                </a:extLst>
              </p:cNvPr>
              <p:cNvSpPr/>
              <p:nvPr/>
            </p:nvSpPr>
            <p:spPr>
              <a:xfrm>
                <a:off x="11047" y="-55068"/>
                <a:ext cx="4834048" cy="322964"/>
              </a:xfrm>
              <a:custGeom>
                <a:avLst/>
                <a:gdLst/>
                <a:ahLst/>
                <a:cxnLst/>
                <a:rect l="l" t="t" r="r" b="b"/>
                <a:pathLst>
                  <a:path w="5784054" h="589693">
                    <a:moveTo>
                      <a:pt x="0" y="0"/>
                    </a:moveTo>
                    <a:lnTo>
                      <a:pt x="5784054" y="0"/>
                    </a:lnTo>
                    <a:lnTo>
                      <a:pt x="5784054" y="589693"/>
                    </a:lnTo>
                    <a:lnTo>
                      <a:pt x="0" y="589693"/>
                    </a:lnTo>
                    <a:close/>
                  </a:path>
                </a:pathLst>
              </a:custGeom>
              <a:solidFill>
                <a:srgbClr val="1E3C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CB0585A9-A008-7E9E-0FDF-E3082A30A4A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5784053" cy="62779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8" name="AutoShape 8">
              <a:extLst>
                <a:ext uri="{FF2B5EF4-FFF2-40B4-BE49-F238E27FC236}">
                  <a16:creationId xmlns:a16="http://schemas.microsoft.com/office/drawing/2014/main" id="{E9A6FF00-1CE2-6E45-C16F-C4B084FF416A}"/>
                </a:ext>
              </a:extLst>
            </p:cNvPr>
            <p:cNvSpPr/>
            <p:nvPr/>
          </p:nvSpPr>
          <p:spPr>
            <a:xfrm>
              <a:off x="15" y="987490"/>
              <a:ext cx="26634014" cy="20320"/>
            </a:xfrm>
            <a:prstGeom prst="line">
              <a:avLst/>
            </a:prstGeom>
            <a:ln w="381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8AD78DBD-D93B-C6AC-CD89-0ACD5E94846F}"/>
                </a:ext>
              </a:extLst>
            </p:cNvPr>
            <p:cNvSpPr txBox="1"/>
            <p:nvPr/>
          </p:nvSpPr>
          <p:spPr>
            <a:xfrm>
              <a:off x="2296668" y="187394"/>
              <a:ext cx="2681502" cy="787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1"/>
                </a:lnSpc>
              </a:pPr>
              <a:r>
                <a:rPr lang="en-US" sz="2753">
                  <a:solidFill>
                    <a:srgbClr val="FFFFFF"/>
                  </a:solidFill>
                  <a:latin typeface="Selima"/>
                  <a:ea typeface="Selima"/>
                  <a:cs typeface="Selima"/>
                  <a:sym typeface="Selima"/>
                </a:rPr>
                <a:t>Aspire</a:t>
              </a: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5AA25BF-5848-E7BB-3CFE-8D2EA7A3E36B}"/>
                </a:ext>
              </a:extLst>
            </p:cNvPr>
            <p:cNvSpPr txBox="1"/>
            <p:nvPr/>
          </p:nvSpPr>
          <p:spPr>
            <a:xfrm>
              <a:off x="3781041" y="442202"/>
              <a:ext cx="2681502" cy="440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4"/>
                </a:lnSpc>
              </a:pPr>
              <a:r>
                <a:rPr lang="en-US" sz="1443" spc="72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TODAY</a:t>
              </a: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75D92AEA-9DA5-C690-913B-CAAFF3A527B0}"/>
                </a:ext>
              </a:extLst>
            </p:cNvPr>
            <p:cNvSpPr txBox="1"/>
            <p:nvPr/>
          </p:nvSpPr>
          <p:spPr>
            <a:xfrm>
              <a:off x="7576893" y="442202"/>
              <a:ext cx="2681502" cy="440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4"/>
                </a:lnSpc>
              </a:pPr>
              <a:r>
                <a:rPr lang="en-US" sz="1443" spc="72" dirty="0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TOMORROW</a:t>
              </a: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7BBD1725-589D-6F21-9BE3-3EB7053CCA3B}"/>
                </a:ext>
              </a:extLst>
            </p:cNvPr>
            <p:cNvSpPr txBox="1"/>
            <p:nvPr/>
          </p:nvSpPr>
          <p:spPr>
            <a:xfrm>
              <a:off x="5452014" y="187394"/>
              <a:ext cx="2681502" cy="787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1"/>
                </a:lnSpc>
              </a:pPr>
              <a:r>
                <a:rPr lang="en-US" sz="2753">
                  <a:solidFill>
                    <a:srgbClr val="FFFFFF"/>
                  </a:solidFill>
                  <a:latin typeface="Selima"/>
                  <a:ea typeface="Selima"/>
                  <a:cs typeface="Selima"/>
                  <a:sym typeface="Selima"/>
                </a:rPr>
                <a:t>Inspire</a:t>
              </a:r>
            </a:p>
          </p:txBody>
        </p:sp>
      </p:grpSp>
      <p:sp>
        <p:nvSpPr>
          <p:cNvPr id="14" name="AutoShape 14">
            <a:extLst>
              <a:ext uri="{FF2B5EF4-FFF2-40B4-BE49-F238E27FC236}">
                <a16:creationId xmlns:a16="http://schemas.microsoft.com/office/drawing/2014/main" id="{ACF96A8B-073D-5474-93F1-0C74FAEDDA0C}"/>
              </a:ext>
            </a:extLst>
          </p:cNvPr>
          <p:cNvSpPr/>
          <p:nvPr/>
        </p:nvSpPr>
        <p:spPr>
          <a:xfrm>
            <a:off x="685800" y="990600"/>
            <a:ext cx="8761728" cy="0"/>
          </a:xfrm>
          <a:prstGeom prst="line">
            <a:avLst/>
          </a:prstGeom>
          <a:ln w="9525" cap="flat">
            <a:solidFill>
              <a:srgbClr val="1E3C8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13051D6-FBF1-3C83-4CC3-3F8C10C75DCE}"/>
              </a:ext>
            </a:extLst>
          </p:cNvPr>
          <p:cNvSpPr/>
          <p:nvPr/>
        </p:nvSpPr>
        <p:spPr>
          <a:xfrm>
            <a:off x="1286418" y="1400855"/>
            <a:ext cx="1483180" cy="5001404"/>
          </a:xfrm>
          <a:prstGeom prst="roundRect">
            <a:avLst/>
          </a:prstGeom>
          <a:noFill/>
          <a:ln w="38100">
            <a:solidFill>
              <a:srgbClr val="E099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100" b="1" dirty="0">
                <a:solidFill>
                  <a:schemeClr val="accent5"/>
                </a:solidFill>
              </a:rPr>
              <a:t>CATEGORY A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accent5"/>
                </a:solidFill>
              </a:rPr>
              <a:t>Geography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accent5"/>
                </a:solidFill>
              </a:rPr>
              <a:t>History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accent5"/>
                </a:solidFill>
              </a:rPr>
              <a:t>Religious Studies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96DF0DF-3FB8-6C5A-796C-D03777C3979C}"/>
              </a:ext>
            </a:extLst>
          </p:cNvPr>
          <p:cNvSpPr/>
          <p:nvPr/>
        </p:nvSpPr>
        <p:spPr>
          <a:xfrm>
            <a:off x="6059658" y="1401856"/>
            <a:ext cx="1483179" cy="5001405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Art &amp; Design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Business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Child Development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Computer Science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Dance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Design &amp; Technology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Drama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Food Technology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French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Geography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History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Media Studies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Music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Photography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Physical Education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Religious Studies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Spanish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Sport Studies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4A174C0-9396-EE2C-F395-E33ADEBEF7A3}"/>
              </a:ext>
            </a:extLst>
          </p:cNvPr>
          <p:cNvSpPr/>
          <p:nvPr/>
        </p:nvSpPr>
        <p:spPr>
          <a:xfrm>
            <a:off x="2888434" y="1400854"/>
            <a:ext cx="1483180" cy="5001405"/>
          </a:xfrm>
          <a:prstGeom prst="roundRect">
            <a:avLst/>
          </a:prstGeom>
          <a:noFill/>
          <a:ln w="38100">
            <a:solidFill>
              <a:srgbClr val="B5ED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100" b="1" dirty="0">
                <a:solidFill>
                  <a:schemeClr val="accent5"/>
                </a:solidFill>
              </a:rPr>
              <a:t>CATEGORY B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accent5"/>
                </a:solidFill>
              </a:rPr>
              <a:t>Art &amp; Design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accent5"/>
                </a:solidFill>
              </a:rPr>
              <a:t>Dance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accent5"/>
                </a:solidFill>
              </a:rPr>
              <a:t>Design &amp; Technology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accent5"/>
                </a:solidFill>
              </a:rPr>
              <a:t>Drama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accent5"/>
                </a:solidFill>
              </a:rPr>
              <a:t>Food Technology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accent5"/>
                </a:solidFill>
              </a:rPr>
              <a:t>Music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accent5"/>
                </a:solidFill>
              </a:rPr>
              <a:t>Photography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2D236C4-FEAC-3D94-BCC6-296811927845}"/>
              </a:ext>
            </a:extLst>
          </p:cNvPr>
          <p:cNvSpPr/>
          <p:nvPr/>
        </p:nvSpPr>
        <p:spPr>
          <a:xfrm>
            <a:off x="7646671" y="1400854"/>
            <a:ext cx="1483179" cy="5001405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Art &amp; Design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Business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Child Development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Computer Science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Dance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Design &amp; Technology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Drama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Food Technology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French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Geography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History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Media Studies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Music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Photography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Physical Education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Religious Studies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Spanish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Sport Studies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DF4886A-ACCC-70BD-1B20-796F5F191DFE}"/>
              </a:ext>
            </a:extLst>
          </p:cNvPr>
          <p:cNvSpPr/>
          <p:nvPr/>
        </p:nvSpPr>
        <p:spPr>
          <a:xfrm>
            <a:off x="9246601" y="1400854"/>
            <a:ext cx="1483179" cy="5001405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Art &amp; Design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Business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Child Development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Computer Science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Dance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Design &amp; Technology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Drama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Food Technology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French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Geography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History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Media Studies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Music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Photography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Physical Education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Religious Studies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Spanish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rgbClr val="156082"/>
                </a:solidFill>
              </a:rPr>
              <a:t>Sport Studies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F3AD34C-EDA2-E404-6FF7-6B8AE7F7447B}"/>
              </a:ext>
            </a:extLst>
          </p:cNvPr>
          <p:cNvSpPr/>
          <p:nvPr/>
        </p:nvSpPr>
        <p:spPr>
          <a:xfrm>
            <a:off x="1232967" y="282976"/>
            <a:ext cx="1590083" cy="6272981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OPTION 1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</a:rPr>
              <a:t>CHOOSE ANY SUBJECT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11D0C7F-6918-C44B-506B-FD7B73C1E9D5}"/>
              </a:ext>
            </a:extLst>
          </p:cNvPr>
          <p:cNvSpPr/>
          <p:nvPr/>
        </p:nvSpPr>
        <p:spPr>
          <a:xfrm>
            <a:off x="2827246" y="282976"/>
            <a:ext cx="1590083" cy="6272981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OPTION 2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</a:rPr>
              <a:t>CHOOSE ANY SUBJECT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821BBD2-AF59-4DDA-51B7-190E4127F7F8}"/>
              </a:ext>
            </a:extLst>
          </p:cNvPr>
          <p:cNvSpPr/>
          <p:nvPr/>
        </p:nvSpPr>
        <p:spPr>
          <a:xfrm>
            <a:off x="5999590" y="282976"/>
            <a:ext cx="1590083" cy="6272981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OPTION 4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</a:rPr>
              <a:t>CHOOSE ANY DIFFERENT SUBJECT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12A094A-06E3-1FAA-A6FD-340108F4EA98}"/>
              </a:ext>
            </a:extLst>
          </p:cNvPr>
          <p:cNvSpPr/>
          <p:nvPr/>
        </p:nvSpPr>
        <p:spPr>
          <a:xfrm>
            <a:off x="7584290" y="282976"/>
            <a:ext cx="1590083" cy="6272981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OPTION 5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</a:rPr>
              <a:t>CHOOSE ANY DIFFERENT SUBJECT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0049CC7-947B-EE4C-5411-8F162D91D14B}"/>
              </a:ext>
            </a:extLst>
          </p:cNvPr>
          <p:cNvSpPr/>
          <p:nvPr/>
        </p:nvSpPr>
        <p:spPr>
          <a:xfrm>
            <a:off x="9181907" y="282976"/>
            <a:ext cx="1590083" cy="6272981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OPTION 6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</a:rPr>
              <a:t>CHOOSE ANY DIFFERENT SUBJECT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188B0B08-4CA4-C453-88CC-D47D7D9244D0}"/>
              </a:ext>
            </a:extLst>
          </p:cNvPr>
          <p:cNvSpPr/>
          <p:nvPr/>
        </p:nvSpPr>
        <p:spPr>
          <a:xfrm rot="16200000">
            <a:off x="2744981" y="715516"/>
            <a:ext cx="176981" cy="476914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B5BE6D15-BD0A-696C-B3CA-83F281DD0780}"/>
              </a:ext>
            </a:extLst>
          </p:cNvPr>
          <p:cNvSpPr/>
          <p:nvPr/>
        </p:nvSpPr>
        <p:spPr>
          <a:xfrm rot="16200000">
            <a:off x="4328838" y="715516"/>
            <a:ext cx="176981" cy="476914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340CD9B2-C60B-B9B6-CB99-6827E4CADE5C}"/>
              </a:ext>
            </a:extLst>
          </p:cNvPr>
          <p:cNvSpPr/>
          <p:nvPr/>
        </p:nvSpPr>
        <p:spPr>
          <a:xfrm rot="16200000">
            <a:off x="5919763" y="715515"/>
            <a:ext cx="176981" cy="476914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85171585-6B9B-969A-AC4D-5986A46BA422}"/>
              </a:ext>
            </a:extLst>
          </p:cNvPr>
          <p:cNvSpPr/>
          <p:nvPr/>
        </p:nvSpPr>
        <p:spPr>
          <a:xfrm rot="16200000">
            <a:off x="7502024" y="715515"/>
            <a:ext cx="176981" cy="476914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4BE60E1-5D98-A30F-B01F-558958EA465A}"/>
              </a:ext>
            </a:extLst>
          </p:cNvPr>
          <p:cNvSpPr/>
          <p:nvPr/>
        </p:nvSpPr>
        <p:spPr>
          <a:xfrm>
            <a:off x="4479361" y="1400854"/>
            <a:ext cx="1483179" cy="5001406"/>
          </a:xfrm>
          <a:prstGeom prst="roundRect">
            <a:avLst/>
          </a:prstGeom>
          <a:noFill/>
          <a:ln w="38100">
            <a:solidFill>
              <a:srgbClr val="E7D6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100" b="1" dirty="0">
                <a:solidFill>
                  <a:schemeClr val="accent5"/>
                </a:solidFill>
              </a:rPr>
              <a:t>CATEGORY C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accent5"/>
                </a:solidFill>
              </a:rPr>
              <a:t>French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accent5"/>
                </a:solidFill>
              </a:rPr>
              <a:t>Spanis</a:t>
            </a:r>
            <a:r>
              <a:rPr lang="en-GB" sz="1000" dirty="0">
                <a:solidFill>
                  <a:schemeClr val="accent2">
                    <a:lumMod val="75000"/>
                  </a:schemeClr>
                </a:solidFill>
              </a:rPr>
              <a:t>h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23F0F4D-1606-8498-3A43-A39022B5B05C}"/>
              </a:ext>
            </a:extLst>
          </p:cNvPr>
          <p:cNvSpPr/>
          <p:nvPr/>
        </p:nvSpPr>
        <p:spPr>
          <a:xfrm>
            <a:off x="4418171" y="282976"/>
            <a:ext cx="1590083" cy="6272981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OPTION 3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</a:rPr>
              <a:t>CHOOSE ANY SUBJECT</a:t>
            </a: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7F484633-C51B-0360-F346-2FF522AD374A}"/>
              </a:ext>
            </a:extLst>
          </p:cNvPr>
          <p:cNvSpPr/>
          <p:nvPr/>
        </p:nvSpPr>
        <p:spPr>
          <a:xfrm rot="16200000">
            <a:off x="9093417" y="715515"/>
            <a:ext cx="176981" cy="476914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8FA797-5DDD-D9D7-782C-F97448E26BEF}"/>
              </a:ext>
            </a:extLst>
          </p:cNvPr>
          <p:cNvSpPr txBox="1"/>
          <p:nvPr/>
        </p:nvSpPr>
        <p:spPr>
          <a:xfrm>
            <a:off x="4545805" y="-109301"/>
            <a:ext cx="2930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6 OPTIONS</a:t>
            </a:r>
          </a:p>
        </p:txBody>
      </p:sp>
    </p:spTree>
    <p:extLst>
      <p:ext uri="{BB962C8B-B14F-4D97-AF65-F5344CB8AC3E}">
        <p14:creationId xmlns:p14="http://schemas.microsoft.com/office/powerpoint/2010/main" val="58104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  <p:bldP spid="17" grpId="0" animBg="1"/>
      <p:bldP spid="18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926590" y="272841"/>
            <a:ext cx="960370" cy="825919"/>
          </a:xfrm>
          <a:custGeom>
            <a:avLst/>
            <a:gdLst/>
            <a:ahLst/>
            <a:cxnLst/>
            <a:rect l="l" t="t" r="r" b="b"/>
            <a:pathLst>
              <a:path w="1440555" h="1238878">
                <a:moveTo>
                  <a:pt x="0" y="0"/>
                </a:moveTo>
                <a:lnTo>
                  <a:pt x="1440555" y="0"/>
                </a:lnTo>
                <a:lnTo>
                  <a:pt x="1440555" y="1238878"/>
                </a:lnTo>
                <a:lnTo>
                  <a:pt x="0" y="12388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4" name="Group 4"/>
          <p:cNvGrpSpPr/>
          <p:nvPr/>
        </p:nvGrpSpPr>
        <p:grpSpPr>
          <a:xfrm>
            <a:off x="-926336" y="6107479"/>
            <a:ext cx="15492217" cy="1594880"/>
            <a:chOff x="15" y="-278781"/>
            <a:chExt cx="31077362" cy="3264101"/>
          </a:xfrm>
        </p:grpSpPr>
        <p:grpSp>
          <p:nvGrpSpPr>
            <p:cNvPr id="5" name="Group 5"/>
            <p:cNvGrpSpPr/>
            <p:nvPr/>
          </p:nvGrpSpPr>
          <p:grpSpPr>
            <a:xfrm>
              <a:off x="1795606" y="-278781"/>
              <a:ext cx="29281771" cy="3264101"/>
              <a:chOff x="0" y="-55068"/>
              <a:chExt cx="5784053" cy="64476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1047" y="-55068"/>
                <a:ext cx="4834048" cy="322964"/>
              </a:xfrm>
              <a:custGeom>
                <a:avLst/>
                <a:gdLst/>
                <a:ahLst/>
                <a:cxnLst/>
                <a:rect l="l" t="t" r="r" b="b"/>
                <a:pathLst>
                  <a:path w="5784054" h="589693">
                    <a:moveTo>
                      <a:pt x="0" y="0"/>
                    </a:moveTo>
                    <a:lnTo>
                      <a:pt x="5784054" y="0"/>
                    </a:lnTo>
                    <a:lnTo>
                      <a:pt x="5784054" y="589693"/>
                    </a:lnTo>
                    <a:lnTo>
                      <a:pt x="0" y="589693"/>
                    </a:lnTo>
                    <a:close/>
                  </a:path>
                </a:pathLst>
              </a:custGeom>
              <a:solidFill>
                <a:srgbClr val="1E3C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5784053" cy="62779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8" name="AutoShape 8"/>
            <p:cNvSpPr/>
            <p:nvPr/>
          </p:nvSpPr>
          <p:spPr>
            <a:xfrm>
              <a:off x="15" y="987490"/>
              <a:ext cx="26634014" cy="20320"/>
            </a:xfrm>
            <a:prstGeom prst="line">
              <a:avLst/>
            </a:prstGeom>
            <a:ln w="381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296668" y="187394"/>
              <a:ext cx="2681502" cy="787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1"/>
                </a:lnSpc>
              </a:pPr>
              <a:r>
                <a:rPr lang="en-US" sz="2753">
                  <a:solidFill>
                    <a:srgbClr val="FFFFFF"/>
                  </a:solidFill>
                  <a:latin typeface="Selima"/>
                  <a:ea typeface="Selima"/>
                  <a:cs typeface="Selima"/>
                  <a:sym typeface="Selima"/>
                </a:rPr>
                <a:t>Aspire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781041" y="442202"/>
              <a:ext cx="2681502" cy="440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4"/>
                </a:lnSpc>
              </a:pPr>
              <a:r>
                <a:rPr lang="en-US" sz="1443" spc="72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TODAY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576893" y="442202"/>
              <a:ext cx="2681502" cy="440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4"/>
                </a:lnSpc>
              </a:pPr>
              <a:r>
                <a:rPr lang="en-US" sz="1443" spc="72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TOMORROW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52014" y="187394"/>
              <a:ext cx="2681502" cy="787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1"/>
                </a:lnSpc>
              </a:pPr>
              <a:r>
                <a:rPr lang="en-US" sz="2753">
                  <a:solidFill>
                    <a:srgbClr val="FFFFFF"/>
                  </a:solidFill>
                  <a:latin typeface="Selima"/>
                  <a:ea typeface="Selima"/>
                  <a:cs typeface="Selima"/>
                  <a:sym typeface="Selima"/>
                </a:rPr>
                <a:t>Inspire</a:t>
              </a:r>
            </a:p>
          </p:txBody>
        </p:sp>
      </p:grpSp>
      <p:sp>
        <p:nvSpPr>
          <p:cNvPr id="14" name="AutoShape 14"/>
          <p:cNvSpPr/>
          <p:nvPr/>
        </p:nvSpPr>
        <p:spPr>
          <a:xfrm>
            <a:off x="685800" y="990600"/>
            <a:ext cx="8761728" cy="0"/>
          </a:xfrm>
          <a:prstGeom prst="line">
            <a:avLst/>
          </a:prstGeom>
          <a:ln w="9525" cap="flat">
            <a:solidFill>
              <a:srgbClr val="1E3C8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/>
          </a:p>
        </p:txBody>
      </p:sp>
      <p:sp>
        <p:nvSpPr>
          <p:cNvPr id="16" name="TextBox 16"/>
          <p:cNvSpPr txBox="1"/>
          <p:nvPr/>
        </p:nvSpPr>
        <p:spPr>
          <a:xfrm>
            <a:off x="532604" y="307975"/>
            <a:ext cx="10393985" cy="6553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 dirty="0">
                <a:solidFill>
                  <a:srgbClr val="1E3C82"/>
                </a:solidFill>
                <a:latin typeface="Lato 1 Bold"/>
                <a:ea typeface="Lato 1 Bold"/>
                <a:cs typeface="Lato 1 Bold"/>
                <a:sym typeface="Lato 1 Bold"/>
              </a:rPr>
              <a:t>Timeline</a:t>
            </a:r>
          </a:p>
        </p:txBody>
      </p:sp>
      <p:pic>
        <p:nvPicPr>
          <p:cNvPr id="17" name="Picture 16" descr="A list of activities on a white background&#10;&#10;AI-generated content may be incorrect.">
            <a:extLst>
              <a:ext uri="{FF2B5EF4-FFF2-40B4-BE49-F238E27FC236}">
                <a16:creationId xmlns:a16="http://schemas.microsoft.com/office/drawing/2014/main" id="{FB66D153-D7EE-EF01-1C5B-E41D1E92D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775" y="1014530"/>
            <a:ext cx="6347289" cy="53325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11D78-3BD6-7265-C0A7-8EB5A7409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8BBD51AC-9948-6A56-A567-898303BACD88}"/>
              </a:ext>
            </a:extLst>
          </p:cNvPr>
          <p:cNvSpPr/>
          <p:nvPr/>
        </p:nvSpPr>
        <p:spPr>
          <a:xfrm>
            <a:off x="10926590" y="272841"/>
            <a:ext cx="960370" cy="825919"/>
          </a:xfrm>
          <a:custGeom>
            <a:avLst/>
            <a:gdLst/>
            <a:ahLst/>
            <a:cxnLst/>
            <a:rect l="l" t="t" r="r" b="b"/>
            <a:pathLst>
              <a:path w="1440555" h="1238878">
                <a:moveTo>
                  <a:pt x="0" y="0"/>
                </a:moveTo>
                <a:lnTo>
                  <a:pt x="1440555" y="0"/>
                </a:lnTo>
                <a:lnTo>
                  <a:pt x="1440555" y="1238878"/>
                </a:lnTo>
                <a:lnTo>
                  <a:pt x="0" y="12388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4DD5D512-0805-50C2-BB10-E53CBAC767AF}"/>
              </a:ext>
            </a:extLst>
          </p:cNvPr>
          <p:cNvGrpSpPr/>
          <p:nvPr/>
        </p:nvGrpSpPr>
        <p:grpSpPr>
          <a:xfrm>
            <a:off x="-926336" y="6107479"/>
            <a:ext cx="15492217" cy="1594880"/>
            <a:chOff x="15" y="-278781"/>
            <a:chExt cx="31077362" cy="3264101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9B08963E-7915-47A7-7772-E659D35897FF}"/>
                </a:ext>
              </a:extLst>
            </p:cNvPr>
            <p:cNvGrpSpPr/>
            <p:nvPr/>
          </p:nvGrpSpPr>
          <p:grpSpPr>
            <a:xfrm>
              <a:off x="1795606" y="-278781"/>
              <a:ext cx="29281771" cy="3264101"/>
              <a:chOff x="0" y="-55068"/>
              <a:chExt cx="5784053" cy="644761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B048EDB0-1829-6069-4332-B4D8B795C30A}"/>
                  </a:ext>
                </a:extLst>
              </p:cNvPr>
              <p:cNvSpPr/>
              <p:nvPr/>
            </p:nvSpPr>
            <p:spPr>
              <a:xfrm>
                <a:off x="11047" y="-55068"/>
                <a:ext cx="4834048" cy="322964"/>
              </a:xfrm>
              <a:custGeom>
                <a:avLst/>
                <a:gdLst/>
                <a:ahLst/>
                <a:cxnLst/>
                <a:rect l="l" t="t" r="r" b="b"/>
                <a:pathLst>
                  <a:path w="5784054" h="589693">
                    <a:moveTo>
                      <a:pt x="0" y="0"/>
                    </a:moveTo>
                    <a:lnTo>
                      <a:pt x="5784054" y="0"/>
                    </a:lnTo>
                    <a:lnTo>
                      <a:pt x="5784054" y="589693"/>
                    </a:lnTo>
                    <a:lnTo>
                      <a:pt x="0" y="589693"/>
                    </a:lnTo>
                    <a:close/>
                  </a:path>
                </a:pathLst>
              </a:custGeom>
              <a:solidFill>
                <a:srgbClr val="1E3C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53DD8276-AE75-AD89-9350-1BF6C24E22D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5784053" cy="62779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8" name="AutoShape 8">
              <a:extLst>
                <a:ext uri="{FF2B5EF4-FFF2-40B4-BE49-F238E27FC236}">
                  <a16:creationId xmlns:a16="http://schemas.microsoft.com/office/drawing/2014/main" id="{CB1FDAA5-B326-C76C-F12A-A01F795CCA14}"/>
                </a:ext>
              </a:extLst>
            </p:cNvPr>
            <p:cNvSpPr/>
            <p:nvPr/>
          </p:nvSpPr>
          <p:spPr>
            <a:xfrm>
              <a:off x="15" y="987490"/>
              <a:ext cx="26634014" cy="20320"/>
            </a:xfrm>
            <a:prstGeom prst="line">
              <a:avLst/>
            </a:prstGeom>
            <a:ln w="381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D95F1BD-8E2B-F686-AD5E-7E4D9D819391}"/>
                </a:ext>
              </a:extLst>
            </p:cNvPr>
            <p:cNvSpPr txBox="1"/>
            <p:nvPr/>
          </p:nvSpPr>
          <p:spPr>
            <a:xfrm>
              <a:off x="2296668" y="187394"/>
              <a:ext cx="2681502" cy="787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1"/>
                </a:lnSpc>
              </a:pPr>
              <a:r>
                <a:rPr lang="en-US" sz="2753">
                  <a:solidFill>
                    <a:srgbClr val="FFFFFF"/>
                  </a:solidFill>
                  <a:latin typeface="Selima"/>
                  <a:ea typeface="Selima"/>
                  <a:cs typeface="Selima"/>
                  <a:sym typeface="Selima"/>
                </a:rPr>
                <a:t>Aspire</a:t>
              </a: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DFD1F713-51D1-12F5-1C56-D95F9A5B67F3}"/>
                </a:ext>
              </a:extLst>
            </p:cNvPr>
            <p:cNvSpPr txBox="1"/>
            <p:nvPr/>
          </p:nvSpPr>
          <p:spPr>
            <a:xfrm>
              <a:off x="3781041" y="442202"/>
              <a:ext cx="2681502" cy="440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4"/>
                </a:lnSpc>
              </a:pPr>
              <a:r>
                <a:rPr lang="en-US" sz="1443" spc="72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TODAY</a:t>
              </a: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327E57CF-06B2-9B98-8301-0FAFD3913ADD}"/>
                </a:ext>
              </a:extLst>
            </p:cNvPr>
            <p:cNvSpPr txBox="1"/>
            <p:nvPr/>
          </p:nvSpPr>
          <p:spPr>
            <a:xfrm>
              <a:off x="7576893" y="442202"/>
              <a:ext cx="2681502" cy="440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4"/>
                </a:lnSpc>
              </a:pPr>
              <a:r>
                <a:rPr lang="en-US" sz="1443" spc="72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TOMORROW</a:t>
              </a: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A51ACE94-26F1-1BE4-1C3F-9B7F159E538D}"/>
                </a:ext>
              </a:extLst>
            </p:cNvPr>
            <p:cNvSpPr txBox="1"/>
            <p:nvPr/>
          </p:nvSpPr>
          <p:spPr>
            <a:xfrm>
              <a:off x="5452014" y="187394"/>
              <a:ext cx="2681502" cy="787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1"/>
                </a:lnSpc>
              </a:pPr>
              <a:r>
                <a:rPr lang="en-US" sz="2753">
                  <a:solidFill>
                    <a:srgbClr val="FFFFFF"/>
                  </a:solidFill>
                  <a:latin typeface="Selima"/>
                  <a:ea typeface="Selima"/>
                  <a:cs typeface="Selima"/>
                  <a:sym typeface="Selima"/>
                </a:rPr>
                <a:t>Inspire</a:t>
              </a:r>
            </a:p>
          </p:txBody>
        </p:sp>
      </p:grpSp>
      <p:sp>
        <p:nvSpPr>
          <p:cNvPr id="14" name="AutoShape 14">
            <a:extLst>
              <a:ext uri="{FF2B5EF4-FFF2-40B4-BE49-F238E27FC236}">
                <a16:creationId xmlns:a16="http://schemas.microsoft.com/office/drawing/2014/main" id="{CB7F9604-F098-AFF6-F195-C71CCEBBF58F}"/>
              </a:ext>
            </a:extLst>
          </p:cNvPr>
          <p:cNvSpPr/>
          <p:nvPr/>
        </p:nvSpPr>
        <p:spPr>
          <a:xfrm>
            <a:off x="685800" y="990600"/>
            <a:ext cx="8761728" cy="0"/>
          </a:xfrm>
          <a:prstGeom prst="line">
            <a:avLst/>
          </a:prstGeom>
          <a:ln w="9525" cap="flat">
            <a:solidFill>
              <a:srgbClr val="1E3C8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760F07F6-5B25-AD13-DBFF-DD3FB4A22689}"/>
              </a:ext>
            </a:extLst>
          </p:cNvPr>
          <p:cNvSpPr txBox="1"/>
          <p:nvPr/>
        </p:nvSpPr>
        <p:spPr>
          <a:xfrm>
            <a:off x="532604" y="307975"/>
            <a:ext cx="10393985" cy="6553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 dirty="0">
                <a:solidFill>
                  <a:srgbClr val="1E3C82"/>
                </a:solidFill>
                <a:latin typeface="Lato 1 Bold"/>
                <a:ea typeface="Lato 1 Bold"/>
                <a:cs typeface="Lato 1 Bold"/>
                <a:sym typeface="Lato 1 Bold"/>
              </a:rPr>
              <a:t>Timeline</a:t>
            </a:r>
          </a:p>
        </p:txBody>
      </p:sp>
      <p:pic>
        <p:nvPicPr>
          <p:cNvPr id="13" name="Picture 12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11E2E44A-C43D-EB1C-2A03-146E5AA51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178" y="1652339"/>
            <a:ext cx="8373644" cy="35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58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91B0F-C128-B87A-FD21-2C0939993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496814DE-147A-E65E-0416-D5A2EB6A95C0}"/>
              </a:ext>
            </a:extLst>
          </p:cNvPr>
          <p:cNvSpPr/>
          <p:nvPr/>
        </p:nvSpPr>
        <p:spPr>
          <a:xfrm>
            <a:off x="10926590" y="272841"/>
            <a:ext cx="960370" cy="825919"/>
          </a:xfrm>
          <a:custGeom>
            <a:avLst/>
            <a:gdLst/>
            <a:ahLst/>
            <a:cxnLst/>
            <a:rect l="l" t="t" r="r" b="b"/>
            <a:pathLst>
              <a:path w="1440555" h="1238878">
                <a:moveTo>
                  <a:pt x="0" y="0"/>
                </a:moveTo>
                <a:lnTo>
                  <a:pt x="1440555" y="0"/>
                </a:lnTo>
                <a:lnTo>
                  <a:pt x="1440555" y="1238878"/>
                </a:lnTo>
                <a:lnTo>
                  <a:pt x="0" y="12388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DEA695D1-B6A7-A447-0183-A766328DC417}"/>
              </a:ext>
            </a:extLst>
          </p:cNvPr>
          <p:cNvGrpSpPr/>
          <p:nvPr/>
        </p:nvGrpSpPr>
        <p:grpSpPr>
          <a:xfrm>
            <a:off x="-926336" y="6107479"/>
            <a:ext cx="15492217" cy="1594880"/>
            <a:chOff x="15" y="-278781"/>
            <a:chExt cx="31077362" cy="3264101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AD514140-0C05-DB51-5C57-2D018FA2E267}"/>
                </a:ext>
              </a:extLst>
            </p:cNvPr>
            <p:cNvGrpSpPr/>
            <p:nvPr/>
          </p:nvGrpSpPr>
          <p:grpSpPr>
            <a:xfrm>
              <a:off x="1795606" y="-278781"/>
              <a:ext cx="29281771" cy="3264101"/>
              <a:chOff x="0" y="-55068"/>
              <a:chExt cx="5784053" cy="644761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A580B415-F19F-FC9B-8810-6B9BED0E226A}"/>
                  </a:ext>
                </a:extLst>
              </p:cNvPr>
              <p:cNvSpPr/>
              <p:nvPr/>
            </p:nvSpPr>
            <p:spPr>
              <a:xfrm>
                <a:off x="11047" y="-55068"/>
                <a:ext cx="4834048" cy="322964"/>
              </a:xfrm>
              <a:custGeom>
                <a:avLst/>
                <a:gdLst/>
                <a:ahLst/>
                <a:cxnLst/>
                <a:rect l="l" t="t" r="r" b="b"/>
                <a:pathLst>
                  <a:path w="5784054" h="589693">
                    <a:moveTo>
                      <a:pt x="0" y="0"/>
                    </a:moveTo>
                    <a:lnTo>
                      <a:pt x="5784054" y="0"/>
                    </a:lnTo>
                    <a:lnTo>
                      <a:pt x="5784054" y="589693"/>
                    </a:lnTo>
                    <a:lnTo>
                      <a:pt x="0" y="589693"/>
                    </a:lnTo>
                    <a:close/>
                  </a:path>
                </a:pathLst>
              </a:custGeom>
              <a:solidFill>
                <a:srgbClr val="1E3C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23E86CAE-0356-4E28-09D1-CDC6C9330E1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5784053" cy="62779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8" name="AutoShape 8">
              <a:extLst>
                <a:ext uri="{FF2B5EF4-FFF2-40B4-BE49-F238E27FC236}">
                  <a16:creationId xmlns:a16="http://schemas.microsoft.com/office/drawing/2014/main" id="{1F8AF69F-068D-C017-304B-60C15BA69CDD}"/>
                </a:ext>
              </a:extLst>
            </p:cNvPr>
            <p:cNvSpPr/>
            <p:nvPr/>
          </p:nvSpPr>
          <p:spPr>
            <a:xfrm>
              <a:off x="15" y="987490"/>
              <a:ext cx="26634014" cy="20320"/>
            </a:xfrm>
            <a:prstGeom prst="line">
              <a:avLst/>
            </a:prstGeom>
            <a:ln w="381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2AD4942-64B6-CB42-B942-B1EA000E4C6F}"/>
                </a:ext>
              </a:extLst>
            </p:cNvPr>
            <p:cNvSpPr txBox="1"/>
            <p:nvPr/>
          </p:nvSpPr>
          <p:spPr>
            <a:xfrm>
              <a:off x="2296668" y="187394"/>
              <a:ext cx="2681502" cy="787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1"/>
                </a:lnSpc>
              </a:pPr>
              <a:r>
                <a:rPr lang="en-US" sz="2753">
                  <a:solidFill>
                    <a:srgbClr val="FFFFFF"/>
                  </a:solidFill>
                  <a:latin typeface="Selima"/>
                  <a:ea typeface="Selima"/>
                  <a:cs typeface="Selima"/>
                  <a:sym typeface="Selima"/>
                </a:rPr>
                <a:t>Aspire</a:t>
              </a: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7AC35B13-0761-31D8-C60D-66986C32205F}"/>
                </a:ext>
              </a:extLst>
            </p:cNvPr>
            <p:cNvSpPr txBox="1"/>
            <p:nvPr/>
          </p:nvSpPr>
          <p:spPr>
            <a:xfrm>
              <a:off x="3781041" y="442202"/>
              <a:ext cx="2681502" cy="440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4"/>
                </a:lnSpc>
              </a:pPr>
              <a:r>
                <a:rPr lang="en-US" sz="1443" spc="72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TODAY</a:t>
              </a: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68FE665A-6F55-0075-77C3-EA2C1D5B7E78}"/>
                </a:ext>
              </a:extLst>
            </p:cNvPr>
            <p:cNvSpPr txBox="1"/>
            <p:nvPr/>
          </p:nvSpPr>
          <p:spPr>
            <a:xfrm>
              <a:off x="7576893" y="442202"/>
              <a:ext cx="2681502" cy="440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4"/>
                </a:lnSpc>
              </a:pPr>
              <a:r>
                <a:rPr lang="en-US" sz="1443" spc="72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TOMORROW</a:t>
              </a: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409B2310-621F-1702-B8D5-72C8F566FC5D}"/>
                </a:ext>
              </a:extLst>
            </p:cNvPr>
            <p:cNvSpPr txBox="1"/>
            <p:nvPr/>
          </p:nvSpPr>
          <p:spPr>
            <a:xfrm>
              <a:off x="5452014" y="187394"/>
              <a:ext cx="2681502" cy="787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1"/>
                </a:lnSpc>
              </a:pPr>
              <a:r>
                <a:rPr lang="en-US" sz="2753">
                  <a:solidFill>
                    <a:srgbClr val="FFFFFF"/>
                  </a:solidFill>
                  <a:latin typeface="Selima"/>
                  <a:ea typeface="Selima"/>
                  <a:cs typeface="Selima"/>
                  <a:sym typeface="Selima"/>
                </a:rPr>
                <a:t>Inspire</a:t>
              </a:r>
            </a:p>
          </p:txBody>
        </p:sp>
      </p:grpSp>
      <p:sp>
        <p:nvSpPr>
          <p:cNvPr id="14" name="AutoShape 14">
            <a:extLst>
              <a:ext uri="{FF2B5EF4-FFF2-40B4-BE49-F238E27FC236}">
                <a16:creationId xmlns:a16="http://schemas.microsoft.com/office/drawing/2014/main" id="{56B76383-6E5E-B741-91A3-A5759694220B}"/>
              </a:ext>
            </a:extLst>
          </p:cNvPr>
          <p:cNvSpPr/>
          <p:nvPr/>
        </p:nvSpPr>
        <p:spPr>
          <a:xfrm>
            <a:off x="685800" y="990600"/>
            <a:ext cx="8761728" cy="0"/>
          </a:xfrm>
          <a:prstGeom prst="line">
            <a:avLst/>
          </a:prstGeom>
          <a:ln w="9525" cap="flat">
            <a:solidFill>
              <a:srgbClr val="1E3C8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AFF8CA1D-BAA5-89C4-53C5-9608AB6A56CC}"/>
              </a:ext>
            </a:extLst>
          </p:cNvPr>
          <p:cNvSpPr txBox="1"/>
          <p:nvPr/>
        </p:nvSpPr>
        <p:spPr>
          <a:xfrm>
            <a:off x="532604" y="307975"/>
            <a:ext cx="10393985" cy="6553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 dirty="0">
                <a:solidFill>
                  <a:srgbClr val="1E3C82"/>
                </a:solidFill>
                <a:latin typeface="Lato 1 Bold"/>
                <a:ea typeface="Lato 1 Bold"/>
                <a:cs typeface="Lato 1 Bold"/>
                <a:sym typeface="Lato 1 Bold"/>
              </a:rPr>
              <a:t>On our website – advice to students</a:t>
            </a:r>
          </a:p>
        </p:txBody>
      </p:sp>
      <p:pic>
        <p:nvPicPr>
          <p:cNvPr id="15" name="Picture 14" descr="A white text on a blue background&#10;&#10;AI-generated content may be incorrect.">
            <a:extLst>
              <a:ext uri="{FF2B5EF4-FFF2-40B4-BE49-F238E27FC236}">
                <a16:creationId xmlns:a16="http://schemas.microsoft.com/office/drawing/2014/main" id="{A095B52D-C0B6-086F-DD23-50AB957D8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924" y="1188093"/>
            <a:ext cx="4821509" cy="485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46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3291</TotalTime>
  <Words>681</Words>
  <Application>Microsoft Office PowerPoint</Application>
  <PresentationFormat>Widescreen</PresentationFormat>
  <Paragraphs>265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Lato 1</vt:lpstr>
      <vt:lpstr>Lato 1 Bold</vt:lpstr>
      <vt:lpstr>Lato Bold</vt:lpstr>
      <vt:lpstr>League Spartan</vt:lpstr>
      <vt:lpstr>Selima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Mr A Western</dc:creator>
  <cp:lastModifiedBy>Mr A Western</cp:lastModifiedBy>
  <cp:revision>1</cp:revision>
  <dcterms:created xsi:type="dcterms:W3CDTF">2026-01-20T15:08:10Z</dcterms:created>
  <dcterms:modified xsi:type="dcterms:W3CDTF">2026-01-22T22:30:33Z</dcterms:modified>
</cp:coreProperties>
</file>