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78" r:id="rId3"/>
    <p:sldId id="282" r:id="rId4"/>
    <p:sldId id="283" r:id="rId5"/>
    <p:sldId id="264" r:id="rId6"/>
    <p:sldId id="287" r:id="rId7"/>
    <p:sldId id="286" r:id="rId8"/>
    <p:sldId id="288" r:id="rId9"/>
    <p:sldId id="285" r:id="rId10"/>
    <p:sldId id="270" r:id="rId11"/>
    <p:sldId id="289" r:id="rId12"/>
    <p:sldId id="290" r:id="rId13"/>
    <p:sldId id="272" r:id="rId14"/>
    <p:sldId id="273" r:id="rId15"/>
    <p:sldId id="276" r:id="rId16"/>
    <p:sldId id="274" r:id="rId17"/>
    <p:sldId id="279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364DAE-A43F-47D2-9EC2-7879BE71C97A}" v="9" dt="2025-02-04T08:39:03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95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30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07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4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2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25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89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04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3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63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87828-EB61-4F92-8B34-5EC5E57ADC30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B52C-A167-4A31-A770-9A4071031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4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TQ4NeSYaie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pin in the middle of a green hill&#10;&#10;Description automatically generated">
            <a:extLst>
              <a:ext uri="{FF2B5EF4-FFF2-40B4-BE49-F238E27FC236}">
                <a16:creationId xmlns:a16="http://schemas.microsoft.com/office/drawing/2014/main" id="{327E96DF-9CA8-E8EE-4A7E-2007CE605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white logo with a dome and a book&#10;&#10;Description automatically generated">
            <a:extLst>
              <a:ext uri="{FF2B5EF4-FFF2-40B4-BE49-F238E27FC236}">
                <a16:creationId xmlns:a16="http://schemas.microsoft.com/office/drawing/2014/main" id="{1DBB4B76-4737-AA3E-E78A-A1EACA524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715" y="261336"/>
            <a:ext cx="1724494" cy="16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5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F1939-6533-9CA1-6046-FB16F973AE96}"/>
              </a:ext>
            </a:extLst>
          </p:cNvPr>
          <p:cNvSpPr txBox="1"/>
          <p:nvPr/>
        </p:nvSpPr>
        <p:spPr>
          <a:xfrm>
            <a:off x="704589" y="1713960"/>
            <a:ext cx="3365097" cy="27859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bg1"/>
                </a:solidFill>
                <a:latin typeface="Dreaming Outloud Pro"/>
                <a:ea typeface="+mj-ea"/>
                <a:cs typeface="Dreaming Outloud Pro"/>
              </a:rPr>
              <a:t>Day 7 Zip Lining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0" r="-4" b="23516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5" r="-4" b="371"/>
          <a:stretch/>
        </p:blipFill>
        <p:spPr>
          <a:xfrm>
            <a:off x="7233039" y="-2446"/>
            <a:ext cx="2376092" cy="2228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896" r="20210" b="2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007" r="5" b="5097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r="819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9066" r="21316" b="1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</p:spPr>
      </p:pic>
      <p:sp>
        <p:nvSpPr>
          <p:cNvPr id="5" name="AutoShape 2" descr="blob:https://perinsschool.sharepoint.com/14a8692a-1725-43da-8bfc-8860b21cb35b"/>
          <p:cNvSpPr>
            <a:spLocks noChangeAspect="1" noChangeArrowheads="1"/>
          </p:cNvSpPr>
          <p:nvPr/>
        </p:nvSpPr>
        <p:spPr bwMode="auto">
          <a:xfrm>
            <a:off x="155575" y="-144463"/>
            <a:ext cx="2921520" cy="292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59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20CE7-05A5-F4CD-63FE-52263EE5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C9F4093-87B0-AFD9-C150-449B7EB50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DB0BE-2768-38E9-C58C-B5560284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56" y="793092"/>
            <a:ext cx="5860975" cy="1642533"/>
          </a:xfrm>
        </p:spPr>
        <p:txBody>
          <a:bodyPr anchor="b">
            <a:noAutofit/>
          </a:bodyPr>
          <a:lstStyle/>
          <a:p>
            <a:r>
              <a:rPr lang="en-GB" dirty="0">
                <a:solidFill>
                  <a:schemeClr val="bg1"/>
                </a:solidFill>
                <a:latin typeface="Dreaming Outloud Pro"/>
                <a:cs typeface="Dreaming Outloud Pro"/>
              </a:rPr>
              <a:t>Day 8/9 Monteverde to San Jose &amp; Home</a:t>
            </a:r>
            <a:endParaRPr lang="en-US" dirty="0">
              <a:solidFill>
                <a:schemeClr val="bg1"/>
              </a:solidFill>
              <a:latin typeface="Dreaming Outloud Pro"/>
              <a:cs typeface="Dreaming Outloud Pro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B936803-C6B9-B12E-9625-D278DA5BC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on a bridge&#10;&#10;Description automatically generated">
            <a:extLst>
              <a:ext uri="{FF2B5EF4-FFF2-40B4-BE49-F238E27FC236}">
                <a16:creationId xmlns:a16="http://schemas.microsoft.com/office/drawing/2014/main" id="{72785A3C-C21A-7B7C-A783-72A7A0C7C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394" y="142875"/>
            <a:ext cx="1971675" cy="3524250"/>
          </a:xfrm>
          <a:prstGeom prst="rect">
            <a:avLst/>
          </a:prstGeom>
        </p:spPr>
      </p:pic>
      <p:pic>
        <p:nvPicPr>
          <p:cNvPr id="4" name="Picture 3" descr="A sloth in a tree&#10;&#10;Description automatically generated">
            <a:extLst>
              <a:ext uri="{FF2B5EF4-FFF2-40B4-BE49-F238E27FC236}">
                <a16:creationId xmlns:a16="http://schemas.microsoft.com/office/drawing/2014/main" id="{5766F4E2-7231-A113-230C-1BA85914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936" y="2524713"/>
            <a:ext cx="2270360" cy="4046714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DED0640-C253-B01A-E568-8EFB17144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279" y="3770019"/>
            <a:ext cx="4479454" cy="281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82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with a route&#10;&#10;Description automatically generated">
            <a:extLst>
              <a:ext uri="{FF2B5EF4-FFF2-40B4-BE49-F238E27FC236}">
                <a16:creationId xmlns:a16="http://schemas.microsoft.com/office/drawing/2014/main" id="{A40C9919-0F67-0824-40E7-94DC7D83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38" y="450195"/>
            <a:ext cx="6868473" cy="5597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1771B-205D-DADC-28C7-49A8C459CBF1}"/>
              </a:ext>
            </a:extLst>
          </p:cNvPr>
          <p:cNvSpPr txBox="1"/>
          <p:nvPr/>
        </p:nvSpPr>
        <p:spPr>
          <a:xfrm>
            <a:off x="7919336" y="1679391"/>
            <a:ext cx="305094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Dreaming Outloud Pro"/>
                <a:cs typeface="Calibri"/>
              </a:rPr>
              <a:t>The Map </a:t>
            </a:r>
          </a:p>
        </p:txBody>
      </p:sp>
    </p:spTree>
    <p:extLst>
      <p:ext uri="{BB962C8B-B14F-4D97-AF65-F5344CB8AC3E}">
        <p14:creationId xmlns:p14="http://schemas.microsoft.com/office/powerpoint/2010/main" val="85940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iver winding through jungle">
            <a:extLst>
              <a:ext uri="{FF2B5EF4-FFF2-40B4-BE49-F238E27FC236}">
                <a16:creationId xmlns:a16="http://schemas.microsoft.com/office/drawing/2014/main" id="{3109A008-F37F-5489-F2F9-517ED9326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33" b="2163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702FE-6356-7B6B-DFDD-63442B78B72A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002060"/>
                </a:solidFill>
                <a:latin typeface="Dreaming Outloud Pro"/>
                <a:ea typeface="+mj-ea"/>
                <a:cs typeface="Dreaming Outloud Pro"/>
              </a:rPr>
              <a:t>What’s Included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Airfares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Transport in Costa Rica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Accommodation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Food and Drink each day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Entry to all attractions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Guides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English speaking tour guide and driver</a:t>
            </a:r>
            <a:endParaRPr lang="en-US" sz="2000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674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rful toucan tropical bird">
            <a:extLst>
              <a:ext uri="{FF2B5EF4-FFF2-40B4-BE49-F238E27FC236}">
                <a16:creationId xmlns:a16="http://schemas.microsoft.com/office/drawing/2014/main" id="{A8AF85E1-324A-5C14-E39B-E2ADFA656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" r="3012"/>
          <a:stretch/>
        </p:blipFill>
        <p:spPr>
          <a:xfrm>
            <a:off x="5376908" y="0"/>
            <a:ext cx="966965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36EEE-3890-4A7D-9A99-17726F46557E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002060"/>
                </a:solidFill>
                <a:latin typeface="Dreaming Outloud Pro"/>
                <a:ea typeface="+mj-ea"/>
                <a:cs typeface="Dreaming Outloud Pro"/>
              </a:rPr>
              <a:t>What’s not included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662" y="2522978"/>
            <a:ext cx="5257800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Transport to and from Heathrow - £25 approx. 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Canada entry visa - £7 (if we fly air Canada) nothing by Air France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Final day meal - $20 US dollars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Food in airports/Snacks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Spending money (£10-15 per day) - optional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Tips for the guides (£20 per person approx.)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Tour Hoodie (or similar) - £25 – optional</a:t>
            </a:r>
            <a:endParaRPr lang="en-US" sz="1600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703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ropical banana palm leaf">
            <a:extLst>
              <a:ext uri="{FF2B5EF4-FFF2-40B4-BE49-F238E27FC236}">
                <a16:creationId xmlns:a16="http://schemas.microsoft.com/office/drawing/2014/main" id="{3AFBD345-0BDC-9919-FAAE-6BA42258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" r="301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69B458-20FE-F0D2-C0AF-3B74B32520B2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rgbClr val="002060"/>
                </a:solidFill>
                <a:latin typeface="Dreaming Outloud Pro"/>
                <a:ea typeface="+mj-ea"/>
                <a:cs typeface="Dreaming Outloud Pro"/>
              </a:rPr>
              <a:t>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660" y="2265037"/>
            <a:ext cx="4804526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£2620 - £2725 – Under 16 at time of travel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With Extras (£72 approx.) – not incl hoodie/spending money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£2692 - £2797 Over 16</a:t>
            </a:r>
            <a:endParaRPr lang="en-US" sz="2000" dirty="0">
              <a:solidFill>
                <a:srgbClr val="002060"/>
              </a:solidFill>
              <a:cs typeface="Calibri"/>
            </a:endParaRPr>
          </a:p>
          <a:p>
            <a:endParaRPr lang="en-US" sz="2000" dirty="0">
              <a:solidFill>
                <a:srgbClr val="002060"/>
              </a:solidFill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  <a:cs typeface="Calibri"/>
              </a:rPr>
              <a:t>Price will depend on the final numbers (quote based on 30- 45 students)</a:t>
            </a:r>
          </a:p>
        </p:txBody>
      </p:sp>
    </p:spTree>
    <p:extLst>
      <p:ext uri="{BB962C8B-B14F-4D97-AF65-F5344CB8AC3E}">
        <p14:creationId xmlns:p14="http://schemas.microsoft.com/office/powerpoint/2010/main" val="60661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d-eyed tree frog">
            <a:extLst>
              <a:ext uri="{FF2B5EF4-FFF2-40B4-BE49-F238E27FC236}">
                <a16:creationId xmlns:a16="http://schemas.microsoft.com/office/drawing/2014/main" id="{2B3722AA-D32F-118B-E9B3-D76FE302C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" r="3012"/>
          <a:stretch/>
        </p:blipFill>
        <p:spPr>
          <a:xfrm>
            <a:off x="379847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64FA9-E555-4B2D-E507-4BB3689C8979}"/>
              </a:ext>
            </a:extLst>
          </p:cNvPr>
          <p:cNvSpPr txBox="1"/>
          <p:nvPr/>
        </p:nvSpPr>
        <p:spPr>
          <a:xfrm>
            <a:off x="608682" y="-304683"/>
            <a:ext cx="5676695" cy="18999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Dreaming Outloud Pro"/>
                <a:ea typeface="+mj-ea"/>
                <a:cs typeface="Dreaming Outloud Pro"/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682" y="1290545"/>
            <a:ext cx="5998020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What is the food like?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What vaccinations do I need?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Passport nationalities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Is it safe?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What is the weather like?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Are there insects?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I get travel sickness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What about insurance?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How are you going to choose who goes?</a:t>
            </a:r>
            <a:endParaRPr lang="en-US" sz="1600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0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EF7F1-8B4A-AAA7-C79D-AE44F1BF0416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Dreaming Outloud Pro"/>
                <a:ea typeface="+mj-ea"/>
                <a:cs typeface="Dreaming Outloud Pro"/>
              </a:rPr>
              <a:t>Next Steps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Complete the form via QR code here (Will also be in the bulletin) by Friday 28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February</a:t>
            </a:r>
          </a:p>
          <a:p>
            <a:r>
              <a:rPr lang="en-US" sz="2000" dirty="0">
                <a:solidFill>
                  <a:schemeClr val="bg1"/>
                </a:solidFill>
                <a:cs typeface="Calibri"/>
                <a:hlinkClick r:id="rId3"/>
              </a:rPr>
              <a:t>https://forms.office.com/e/TQ4NeSYaie</a:t>
            </a:r>
            <a:r>
              <a:rPr lang="en-US" sz="2000" dirty="0">
                <a:solidFill>
                  <a:schemeClr val="bg1"/>
                </a:solidFill>
                <a:cs typeface="Calibri"/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If selected – Will require a non-refundable £250 deposit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Payment schedule will be set up to have payments by July 2026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F3A91-E4EF-CD53-862C-BAEDB041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491" y="115791"/>
            <a:ext cx="6443593" cy="65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0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pin in the middle of a green hill&#10;&#10;Description automatically generated">
            <a:extLst>
              <a:ext uri="{FF2B5EF4-FFF2-40B4-BE49-F238E27FC236}">
                <a16:creationId xmlns:a16="http://schemas.microsoft.com/office/drawing/2014/main" id="{327E96DF-9CA8-E8EE-4A7E-2007CE605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white logo with a dome and a book&#10;&#10;Description automatically generated">
            <a:extLst>
              <a:ext uri="{FF2B5EF4-FFF2-40B4-BE49-F238E27FC236}">
                <a16:creationId xmlns:a16="http://schemas.microsoft.com/office/drawing/2014/main" id="{09FECB0C-CB9F-C1B6-6534-B16939865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715" y="261336"/>
            <a:ext cx="1724494" cy="16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0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999827" y="319221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dirty="0">
                <a:solidFill>
                  <a:srgbClr val="002060"/>
                </a:solidFill>
                <a:latin typeface="Dreaming Outloud Pro"/>
                <a:cs typeface="Dreaming Outloud Pro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6887" y="2011888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Tour company</a:t>
            </a:r>
            <a:endParaRPr lang="en-US" sz="2400" dirty="0">
              <a:solidFill>
                <a:srgbClr val="002060"/>
              </a:solidFill>
              <a:cs typeface="Calibri"/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Run down of draft itinerary</a:t>
            </a:r>
            <a:endParaRPr lang="en-US" sz="2400" dirty="0">
              <a:solidFill>
                <a:srgbClr val="002060"/>
              </a:solidFill>
              <a:cs typeface="Calibri"/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What is included/not included in Cost</a:t>
            </a:r>
            <a:endParaRPr lang="en-US" sz="2400" dirty="0">
              <a:solidFill>
                <a:srgbClr val="002060"/>
              </a:solidFill>
              <a:cs typeface="Calibri"/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Common Questions</a:t>
            </a:r>
            <a:endParaRPr lang="en-US" sz="2400" dirty="0">
              <a:solidFill>
                <a:srgbClr val="002060"/>
              </a:solidFill>
              <a:cs typeface="Calibri"/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Handout of key points of the presentation</a:t>
            </a:r>
            <a:endParaRPr lang="en-US" sz="2400" dirty="0">
              <a:solidFill>
                <a:srgbClr val="002060"/>
              </a:solidFill>
              <a:cs typeface="Calibri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 descr="A landscape with trees and a pin&#10;&#10;Description automatically generated">
            <a:extLst>
              <a:ext uri="{FF2B5EF4-FFF2-40B4-BE49-F238E27FC236}">
                <a16:creationId xmlns:a16="http://schemas.microsoft.com/office/drawing/2014/main" id="{E14948EA-57AF-D986-5C3C-7F7145C23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4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A59FFB-A2BF-DC0F-ACB3-F6971E656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5F9C6-C06C-EA7E-955F-4A36FC7F26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9" r="9922"/>
          <a:stretch/>
        </p:blipFill>
        <p:spPr>
          <a:xfrm>
            <a:off x="609600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DD827A-337D-2502-6083-B277418AD37B}"/>
              </a:ext>
            </a:extLst>
          </p:cNvPr>
          <p:cNvSpPr txBox="1">
            <a:spLocks/>
          </p:cNvSpPr>
          <p:nvPr/>
        </p:nvSpPr>
        <p:spPr>
          <a:xfrm>
            <a:off x="599818" y="5234320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Travel Company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7043C-8C1D-0317-EEB2-95B666F2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389" b="-1"/>
          <a:stretch/>
        </p:blipFill>
        <p:spPr>
          <a:xfrm>
            <a:off x="-5388" y="-51746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537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D8300-F59C-7E7A-9C88-67243402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F40C0DF-2DDB-B8EC-34C6-599DF23A0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C9A63-8ABB-5BCB-2A1F-CC2706D7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9" b="1453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53C439-EDBA-6F53-76C5-5B7A23F44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9DEFD7-9708-9C2D-FAB6-7484F68738F8}"/>
              </a:ext>
            </a:extLst>
          </p:cNvPr>
          <p:cNvSpPr txBox="1">
            <a:spLocks/>
          </p:cNvSpPr>
          <p:nvPr/>
        </p:nvSpPr>
        <p:spPr>
          <a:xfrm>
            <a:off x="8063752" y="131073"/>
            <a:ext cx="4217300" cy="2389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>
                <a:solidFill>
                  <a:srgbClr val="002060"/>
                </a:solidFill>
                <a:latin typeface="Dreaming Outloud Pro"/>
                <a:cs typeface="Calibri Light"/>
              </a:rPr>
              <a:t>Day 1 Travel to San Jose</a:t>
            </a:r>
            <a:endParaRPr lang="en-US" sz="5400">
              <a:solidFill>
                <a:srgbClr val="002060"/>
              </a:solidFill>
              <a:latin typeface="Dreaming Outloud Pro"/>
              <a:cs typeface="Dreaming Outloud Pr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5B48-C393-5E9E-A21E-8E7CA9B2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887" y="2011888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dirty="0">
              <a:solidFill>
                <a:srgbClr val="002060"/>
              </a:solidFill>
              <a:cs typeface="Calibri"/>
            </a:endParaRP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10" name="Picture 9" descr="A group of people in a bus&#10;&#10;Description automatically generated">
            <a:extLst>
              <a:ext uri="{FF2B5EF4-FFF2-40B4-BE49-F238E27FC236}">
                <a16:creationId xmlns:a16="http://schemas.microsoft.com/office/drawing/2014/main" id="{5F79BA46-1861-A13B-BDA9-743F40159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r="-7" b="431"/>
          <a:stretch/>
        </p:blipFill>
        <p:spPr>
          <a:xfrm>
            <a:off x="8946839" y="2263533"/>
            <a:ext cx="2840999" cy="149068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0599BC0-55EC-7ED7-782B-48F3AB77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686" y="5331177"/>
            <a:ext cx="6941961" cy="1397940"/>
          </a:xfrm>
          <a:prstGeom prst="rect">
            <a:avLst/>
          </a:prstGeom>
        </p:spPr>
      </p:pic>
      <p:pic>
        <p:nvPicPr>
          <p:cNvPr id="1026" name="Picture 2" descr="Is Air France a Good Airline | Honest ...">
            <a:extLst>
              <a:ext uri="{FF2B5EF4-FFF2-40B4-BE49-F238E27FC236}">
                <a16:creationId xmlns:a16="http://schemas.microsoft.com/office/drawing/2014/main" id="{2E755B08-7CD2-C1DF-5289-C9E4950A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63" y="384158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98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68" y="5474821"/>
            <a:ext cx="5605930" cy="90272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kern="1200" dirty="0">
                <a:solidFill>
                  <a:schemeClr val="bg1"/>
                </a:solidFill>
                <a:latin typeface="Dreaming Outloud Pro"/>
                <a:cs typeface="Dreaming Outloud Pro"/>
              </a:rPr>
              <a:t>Day 2 San Jose to Tortuguero</a:t>
            </a:r>
            <a:endParaRPr lang="en-US" sz="5400" kern="1200">
              <a:solidFill>
                <a:schemeClr val="bg1"/>
              </a:solidFill>
              <a:latin typeface="Dreaming Outloud Pro"/>
              <a:cs typeface="Dreaming Outloud Pro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r="15694" b="4"/>
          <a:stretch/>
        </p:blipFill>
        <p:spPr>
          <a:xfrm>
            <a:off x="20" y="1488148"/>
            <a:ext cx="3742608" cy="3067989"/>
          </a:xfrm>
          <a:custGeom>
            <a:avLst/>
            <a:gdLst/>
            <a:ahLst/>
            <a:cxnLst/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3" r="-3" b="6730"/>
          <a:stretch/>
        </p:blipFill>
        <p:spPr>
          <a:xfrm>
            <a:off x="1479512" y="3609796"/>
            <a:ext cx="2263117" cy="3248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537"/>
          <a:stretch/>
        </p:blipFill>
        <p:spPr>
          <a:xfrm>
            <a:off x="3901425" y="89384"/>
            <a:ext cx="3396195" cy="4556126"/>
          </a:xfrm>
          <a:custGeom>
            <a:avLst/>
            <a:gdLst/>
            <a:ahLst/>
            <a:cxnLst/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r="2" b="5039"/>
          <a:stretch/>
        </p:blipFill>
        <p:spPr>
          <a:xfrm>
            <a:off x="6155704" y="1497329"/>
            <a:ext cx="6036296" cy="305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20143" r="4" b="35234"/>
          <a:stretch/>
        </p:blipFill>
        <p:spPr>
          <a:xfrm>
            <a:off x="3808119" y="4645510"/>
            <a:ext cx="2263116" cy="14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3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37438-C349-0E4B-3B1B-9955E8BFC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30CE1-731F-320C-EFDE-18E40495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8E70F-9220-E2AA-9A7C-238DEBF53F37}"/>
              </a:ext>
            </a:extLst>
          </p:cNvPr>
          <p:cNvSpPr txBox="1"/>
          <p:nvPr/>
        </p:nvSpPr>
        <p:spPr>
          <a:xfrm>
            <a:off x="385590" y="918071"/>
            <a:ext cx="512284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reaming Outloud Pro"/>
                <a:cs typeface="Calibri"/>
              </a:rPr>
              <a:t>Day 3 Boat Excursion </a:t>
            </a:r>
            <a:endParaRPr lang="en-US" sz="6000">
              <a:solidFill>
                <a:schemeClr val="bg1"/>
              </a:solidFill>
              <a:latin typeface="Dreaming Outloud Pro"/>
              <a:cs typeface="Dreaming Outloud Pr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2EC4C-D084-99E9-57E0-4EC38AD34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6" b="35083"/>
          <a:stretch/>
        </p:blipFill>
        <p:spPr>
          <a:xfrm>
            <a:off x="7337778" y="3678745"/>
            <a:ext cx="2765119" cy="1524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2CCA58-4279-4AF2-5E51-861218625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25" y="3676383"/>
            <a:ext cx="1939231" cy="3447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22821B-1496-0CB9-F874-701C76C78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273" y="100827"/>
            <a:ext cx="1957216" cy="3479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6A5026-DC8B-7225-FBC7-DB29026E3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9" y="3675726"/>
            <a:ext cx="5665737" cy="3182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061119-F80B-A8D4-C04D-46AA49D03D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5" b="39915"/>
          <a:stretch/>
        </p:blipFill>
        <p:spPr>
          <a:xfrm>
            <a:off x="7337191" y="5308079"/>
            <a:ext cx="2765119" cy="1977687"/>
          </a:xfrm>
          <a:prstGeom prst="rect">
            <a:avLst/>
          </a:prstGeom>
        </p:spPr>
      </p:pic>
      <p:pic>
        <p:nvPicPr>
          <p:cNvPr id="19" name="Content Placeholder 12">
            <a:extLst>
              <a:ext uri="{FF2B5EF4-FFF2-40B4-BE49-F238E27FC236}">
                <a16:creationId xmlns:a16="http://schemas.microsoft.com/office/drawing/2014/main" id="{5B5204AD-2E2D-0720-1DBC-6A91D4EC3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70" y="85706"/>
            <a:ext cx="1974197" cy="3506599"/>
          </a:xfrm>
        </p:spPr>
      </p:pic>
    </p:spTree>
    <p:extLst>
      <p:ext uri="{BB962C8B-B14F-4D97-AF65-F5344CB8AC3E}">
        <p14:creationId xmlns:p14="http://schemas.microsoft.com/office/powerpoint/2010/main" val="283680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C2004-4DF3-1137-4FE9-DC5C7C620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7AC3C-ED24-449F-8717-221212200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342BD-6BB7-C2CE-8D4D-B8069ED5DBAB}"/>
              </a:ext>
            </a:extLst>
          </p:cNvPr>
          <p:cNvSpPr txBox="1"/>
          <p:nvPr/>
        </p:nvSpPr>
        <p:spPr>
          <a:xfrm>
            <a:off x="7959986" y="438500"/>
            <a:ext cx="414050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Dreaming Outloud Pro"/>
                <a:cs typeface="Dreaming Outloud Pro"/>
              </a:rPr>
              <a:t>Day 4 Tortuguero to Arenal</a:t>
            </a:r>
            <a:endParaRPr lang="en-US" sz="5400" dirty="0">
              <a:solidFill>
                <a:srgbClr val="002060"/>
              </a:solidFill>
              <a:latin typeface="Dreaming Outloud Pro"/>
            </a:endParaRPr>
          </a:p>
        </p:txBody>
      </p:sp>
      <p:pic>
        <p:nvPicPr>
          <p:cNvPr id="24" name="Content Placeholder 23" descr="A house with a mountain in the background&#10;&#10;Description automatically generated">
            <a:extLst>
              <a:ext uri="{FF2B5EF4-FFF2-40B4-BE49-F238E27FC236}">
                <a16:creationId xmlns:a16="http://schemas.microsoft.com/office/drawing/2014/main" id="{E586721C-CB6A-1620-A954-D94324894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69" y="1002973"/>
            <a:ext cx="3105767" cy="4849930"/>
          </a:xfrm>
        </p:spPr>
      </p:pic>
      <p:pic>
        <p:nvPicPr>
          <p:cNvPr id="25" name="Picture 24" descr="A group of buses parked in a parking lot with a mountain in the background&#10;&#10;Description automatically generated">
            <a:extLst>
              <a:ext uri="{FF2B5EF4-FFF2-40B4-BE49-F238E27FC236}">
                <a16:creationId xmlns:a16="http://schemas.microsoft.com/office/drawing/2014/main" id="{1954CB65-8010-8341-B4B8-A1AD0A08C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08"/>
          <a:stretch/>
        </p:blipFill>
        <p:spPr>
          <a:xfrm>
            <a:off x="3417869" y="1002973"/>
            <a:ext cx="3603626" cy="48520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AF972A-8F0B-B6FF-5D56-6FCD94406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511" y="3023823"/>
            <a:ext cx="2086630" cy="37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5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A6F01-7815-EC0C-E63C-871E57455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7649FC-28C1-0E8A-3197-8AD763E39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C9FAB-AD55-1198-F7D1-2B3AB8D9B5DA}"/>
              </a:ext>
            </a:extLst>
          </p:cNvPr>
          <p:cNvSpPr txBox="1"/>
          <p:nvPr/>
        </p:nvSpPr>
        <p:spPr>
          <a:xfrm>
            <a:off x="385590" y="918071"/>
            <a:ext cx="512284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Dreaming Outloud Pro"/>
                <a:cs typeface="Calibri"/>
              </a:rPr>
              <a:t>Day 5</a:t>
            </a:r>
            <a:endParaRPr lang="en-US" sz="5400" dirty="0">
              <a:solidFill>
                <a:schemeClr val="bg1"/>
              </a:solidFill>
              <a:latin typeface="Dreaming Outloud Pro"/>
              <a:cs typeface="Dreaming Outloud Pro"/>
            </a:endParaRPr>
          </a:p>
          <a:p>
            <a:r>
              <a:rPr lang="en-GB" sz="5400" dirty="0" err="1">
                <a:solidFill>
                  <a:schemeClr val="bg1"/>
                </a:solidFill>
                <a:latin typeface="Dreaming Outloud Pro"/>
                <a:cs typeface="Calibri"/>
              </a:rPr>
              <a:t>Malekus</a:t>
            </a:r>
            <a:r>
              <a:rPr lang="en-GB" sz="5400" dirty="0">
                <a:solidFill>
                  <a:schemeClr val="bg1"/>
                </a:solidFill>
                <a:latin typeface="Dreaming Outloud Pro"/>
                <a:cs typeface="Calibri"/>
              </a:rPr>
              <a:t> Local Tribe and Hot springs</a:t>
            </a:r>
            <a:endParaRPr lang="en-US" sz="5400">
              <a:solidFill>
                <a:schemeClr val="bg1"/>
              </a:solidFill>
              <a:latin typeface="Dreaming Outloud Pro"/>
              <a:cs typeface="Dreaming Outloud Pro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DF560E-3984-1759-86F0-BC36EE6CB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09451" y="121958"/>
            <a:ext cx="3912658" cy="2535179"/>
          </a:xfrm>
        </p:spPr>
      </p:pic>
      <p:pic>
        <p:nvPicPr>
          <p:cNvPr id="5" name="Picture 4" descr="A group of people holding sticks and a rope&#10;&#10;Description automatically generated">
            <a:extLst>
              <a:ext uri="{FF2B5EF4-FFF2-40B4-BE49-F238E27FC236}">
                <a16:creationId xmlns:a16="http://schemas.microsoft.com/office/drawing/2014/main" id="{7570D336-3636-C096-387F-3A9521D9C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864" y="119930"/>
            <a:ext cx="1596555" cy="2573514"/>
          </a:xfrm>
          <a:prstGeom prst="rect">
            <a:avLst/>
          </a:prstGeom>
        </p:spPr>
      </p:pic>
      <p:pic>
        <p:nvPicPr>
          <p:cNvPr id="7" name="Picture 6" descr="A waterfall in a tropical forest&#10;&#10;Description automatically generated">
            <a:extLst>
              <a:ext uri="{FF2B5EF4-FFF2-40B4-BE49-F238E27FC236}">
                <a16:creationId xmlns:a16="http://schemas.microsoft.com/office/drawing/2014/main" id="{2B618B95-4750-42B6-57B1-E4823FFE8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999" y="2736952"/>
            <a:ext cx="2310461" cy="1314216"/>
          </a:xfrm>
          <a:prstGeom prst="rect">
            <a:avLst/>
          </a:prstGeom>
        </p:spPr>
      </p:pic>
      <p:pic>
        <p:nvPicPr>
          <p:cNvPr id="10" name="Picture 9" descr="Arenal Volcano Hike COMBO Baldi Hot Springs with no meal">
            <a:extLst>
              <a:ext uri="{FF2B5EF4-FFF2-40B4-BE49-F238E27FC236}">
                <a16:creationId xmlns:a16="http://schemas.microsoft.com/office/drawing/2014/main" id="{C09B8E94-69B5-E955-A441-F1DF2653B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131" y="2738717"/>
            <a:ext cx="1971794" cy="1317508"/>
          </a:xfrm>
          <a:prstGeom prst="rect">
            <a:avLst/>
          </a:prstGeom>
        </p:spPr>
      </p:pic>
      <p:pic>
        <p:nvPicPr>
          <p:cNvPr id="12" name="Picture 11" descr="A green frog on a leaf&#10;&#10;Description automatically generated">
            <a:extLst>
              <a:ext uri="{FF2B5EF4-FFF2-40B4-BE49-F238E27FC236}">
                <a16:creationId xmlns:a16="http://schemas.microsoft.com/office/drawing/2014/main" id="{7E022018-46CA-E923-6893-BB53510F6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452" y="4123370"/>
            <a:ext cx="3914069" cy="1866430"/>
          </a:xfrm>
          <a:prstGeom prst="rect">
            <a:avLst/>
          </a:prstGeom>
        </p:spPr>
      </p:pic>
      <p:pic>
        <p:nvPicPr>
          <p:cNvPr id="14" name="Picture 13" descr="A orange frog on a rock&#10;&#10;Description automatically generated">
            <a:extLst>
              <a:ext uri="{FF2B5EF4-FFF2-40B4-BE49-F238E27FC236}">
                <a16:creationId xmlns:a16="http://schemas.microsoft.com/office/drawing/2014/main" id="{62B2E136-E77F-3835-2481-B2F161BB5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734" y="2742246"/>
            <a:ext cx="1872192" cy="13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8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B8328A-B73E-7BD0-9E56-64E29684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C318B0-BE46-7324-37AB-0991BF9D1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E8E75-F26C-A528-A654-1FBDADDCD867}"/>
              </a:ext>
            </a:extLst>
          </p:cNvPr>
          <p:cNvSpPr txBox="1"/>
          <p:nvPr/>
        </p:nvSpPr>
        <p:spPr>
          <a:xfrm>
            <a:off x="-31214" y="51412"/>
            <a:ext cx="89677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Dreaming Outloud Pro"/>
                <a:cs typeface="Dreaming Outloud Pro"/>
              </a:rPr>
              <a:t>Day 6 Arenal to Monteverde</a:t>
            </a:r>
            <a:endParaRPr lang="en-US" sz="5400">
              <a:solidFill>
                <a:schemeClr val="bg1"/>
              </a:solidFill>
              <a:latin typeface="Dreaming Outloud Pro"/>
              <a:cs typeface="Dreaming Outloud Pro"/>
            </a:endParaRPr>
          </a:p>
        </p:txBody>
      </p:sp>
      <p:pic>
        <p:nvPicPr>
          <p:cNvPr id="5" name="IMG_2706">
            <a:hlinkClick r:id="" action="ppaction://media"/>
            <a:extLst>
              <a:ext uri="{FF2B5EF4-FFF2-40B4-BE49-F238E27FC236}">
                <a16:creationId xmlns:a16="http://schemas.microsoft.com/office/drawing/2014/main" id="{EDEE332A-5A68-2A82-C3EB-243D609A2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86" y="1147256"/>
            <a:ext cx="3260878" cy="4930383"/>
          </a:xfrm>
          <a:prstGeom prst="rect">
            <a:avLst/>
          </a:prstGeom>
        </p:spPr>
      </p:pic>
      <p:pic>
        <p:nvPicPr>
          <p:cNvPr id="17" name="Content Placeholder 16" descr="A bird sitting on a branch&#10;&#10;Description automatically generated">
            <a:extLst>
              <a:ext uri="{FF2B5EF4-FFF2-40B4-BE49-F238E27FC236}">
                <a16:creationId xmlns:a16="http://schemas.microsoft.com/office/drawing/2014/main" id="{30255AE0-381F-FED2-2FAC-7A1B58DFE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449954" y="1151081"/>
            <a:ext cx="3388430" cy="4926071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CF46ED-0FCF-0B97-0922-2B568316FF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24979" r="15720" b="41435"/>
          <a:stretch/>
        </p:blipFill>
        <p:spPr>
          <a:xfrm rot="5400000">
            <a:off x="7273361" y="2077108"/>
            <a:ext cx="4980444" cy="304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322</Words>
  <Application>Microsoft Office PowerPoint</Application>
  <PresentationFormat>Widescreen</PresentationFormat>
  <Paragraphs>67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Dreaming Outloud Pro</vt:lpstr>
      <vt:lpstr>Office Theme</vt:lpstr>
      <vt:lpstr>PowerPoint Presentation</vt:lpstr>
      <vt:lpstr>PowerPoint Presentation</vt:lpstr>
      <vt:lpstr>PowerPoint Presentation</vt:lpstr>
      <vt:lpstr>PowerPoint Presentation</vt:lpstr>
      <vt:lpstr>Day 2 San Jose to Tortuguero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8/9 Monteverde to San Jose &amp;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COSTA RICA Perins School 2025</dc:title>
  <dc:creator>Mr C Rait</dc:creator>
  <cp:lastModifiedBy>Miss V White</cp:lastModifiedBy>
  <cp:revision>421</cp:revision>
  <dcterms:created xsi:type="dcterms:W3CDTF">2024-01-22T12:59:15Z</dcterms:created>
  <dcterms:modified xsi:type="dcterms:W3CDTF">2025-02-21T12:54:42Z</dcterms:modified>
</cp:coreProperties>
</file>